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.xml" ContentType="application/inkml+xml"/>
  <Override PartName="/ppt/notesSlides/notesSlide12.xml" ContentType="application/vnd.openxmlformats-officedocument.presentationml.notesSlide+xml"/>
  <Override PartName="/ppt/ink/ink3.xml" ContentType="application/inkml+xml"/>
  <Override PartName="/ppt/notesSlides/notesSlide13.xml" ContentType="application/vnd.openxmlformats-officedocument.presentationml.notesSlide+xml"/>
  <Override PartName="/ppt/ink/ink4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5.xml" ContentType="application/inkml+xml"/>
  <Override PartName="/ppt/notesSlides/notesSlide19.xml" ContentType="application/vnd.openxmlformats-officedocument.presentationml.notesSlide+xml"/>
  <Override PartName="/ppt/ink/ink6.xml" ContentType="application/inkml+xml"/>
  <Override PartName="/ppt/notesSlides/notesSlide20.xml" ContentType="application/vnd.openxmlformats-officedocument.presentationml.notesSlide+xml"/>
  <Override PartName="/ppt/ink/ink7.xml" ContentType="application/inkml+xml"/>
  <Override PartName="/ppt/notesSlides/notesSlide21.xml" ContentType="application/vnd.openxmlformats-officedocument.presentationml.notesSlide+xml"/>
  <Override PartName="/ppt/ink/ink8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595" r:id="rId2"/>
    <p:sldId id="664" r:id="rId3"/>
    <p:sldId id="663" r:id="rId4"/>
    <p:sldId id="655" r:id="rId5"/>
    <p:sldId id="546" r:id="rId6"/>
    <p:sldId id="596" r:id="rId7"/>
    <p:sldId id="667" r:id="rId8"/>
    <p:sldId id="673" r:id="rId9"/>
    <p:sldId id="635" r:id="rId10"/>
    <p:sldId id="668" r:id="rId11"/>
    <p:sldId id="636" r:id="rId12"/>
    <p:sldId id="561" r:id="rId13"/>
    <p:sldId id="669" r:id="rId14"/>
    <p:sldId id="634" r:id="rId15"/>
    <p:sldId id="658" r:id="rId16"/>
    <p:sldId id="545" r:id="rId17"/>
    <p:sldId id="565" r:id="rId18"/>
    <p:sldId id="650" r:id="rId19"/>
    <p:sldId id="651" r:id="rId20"/>
    <p:sldId id="575" r:id="rId21"/>
    <p:sldId id="550" r:id="rId22"/>
    <p:sldId id="560" r:id="rId23"/>
    <p:sldId id="589" r:id="rId24"/>
    <p:sldId id="584" r:id="rId25"/>
    <p:sldId id="652" r:id="rId26"/>
    <p:sldId id="659" r:id="rId27"/>
    <p:sldId id="660" r:id="rId28"/>
    <p:sldId id="661" r:id="rId29"/>
    <p:sldId id="598" r:id="rId30"/>
    <p:sldId id="599" r:id="rId31"/>
    <p:sldId id="600" r:id="rId32"/>
    <p:sldId id="601" r:id="rId33"/>
    <p:sldId id="602" r:id="rId34"/>
    <p:sldId id="603" r:id="rId35"/>
    <p:sldId id="604" r:id="rId36"/>
    <p:sldId id="605" r:id="rId37"/>
    <p:sldId id="606" r:id="rId38"/>
    <p:sldId id="607" r:id="rId39"/>
    <p:sldId id="608" r:id="rId40"/>
    <p:sldId id="609" r:id="rId41"/>
    <p:sldId id="610" r:id="rId42"/>
    <p:sldId id="611" r:id="rId43"/>
    <p:sldId id="612" r:id="rId44"/>
    <p:sldId id="613" r:id="rId45"/>
    <p:sldId id="633" r:id="rId46"/>
    <p:sldId id="614" r:id="rId47"/>
    <p:sldId id="615" r:id="rId48"/>
    <p:sldId id="616" r:id="rId49"/>
    <p:sldId id="617" r:id="rId50"/>
    <p:sldId id="618" r:id="rId51"/>
    <p:sldId id="619" r:id="rId52"/>
    <p:sldId id="665" r:id="rId53"/>
    <p:sldId id="662" r:id="rId54"/>
    <p:sldId id="620" r:id="rId55"/>
    <p:sldId id="630" r:id="rId56"/>
    <p:sldId id="643" r:id="rId57"/>
    <p:sldId id="644" r:id="rId58"/>
    <p:sldId id="645" r:id="rId59"/>
    <p:sldId id="672" r:id="rId60"/>
    <p:sldId id="646" r:id="rId61"/>
    <p:sldId id="647" r:id="rId62"/>
    <p:sldId id="648" r:id="rId63"/>
    <p:sldId id="623" r:id="rId64"/>
    <p:sldId id="624" r:id="rId65"/>
    <p:sldId id="625" r:id="rId66"/>
    <p:sldId id="626" r:id="rId67"/>
    <p:sldId id="627" r:id="rId68"/>
    <p:sldId id="628" r:id="rId69"/>
    <p:sldId id="629" r:id="rId70"/>
  </p:sldIdLst>
  <p:sldSz cx="12192000" cy="6858000"/>
  <p:notesSz cx="7315200" cy="9601200"/>
  <p:custDataLst>
    <p:tags r:id="rId7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C8C8C8"/>
    <a:srgbClr val="DDDDDD"/>
    <a:srgbClr val="FF0000"/>
    <a:srgbClr val="FFFF00"/>
    <a:srgbClr val="33CC33"/>
    <a:srgbClr val="FF990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D70313-EBC8-440D-A0D1-B134456073D1}" v="2" dt="2022-03-12T05:39:39.8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09" autoAdjust="0"/>
    <p:restoredTop sz="94660" autoAdjust="0"/>
  </p:normalViewPr>
  <p:slideViewPr>
    <p:cSldViewPr snapToObjects="1">
      <p:cViewPr varScale="1">
        <p:scale>
          <a:sx n="92" d="100"/>
          <a:sy n="92" d="100"/>
        </p:scale>
        <p:origin x="81" y="30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gs" Target="tags/tag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ga Rodrigo" userId="a3170934-3a61-42af-add7-eae42539158e" providerId="ADAL" clId="{5BE4C5B5-D8E8-49A4-B0DA-418CB55F6198}"/>
    <pc:docChg chg="undo custSel modSld modMainMaster">
      <pc:chgData name="Ranga Rodrigo" userId="a3170934-3a61-42af-add7-eae42539158e" providerId="ADAL" clId="{5BE4C5B5-D8E8-49A4-B0DA-418CB55F6198}" dt="2022-03-09T16:52:05.898" v="64" actId="20577"/>
      <pc:docMkLst>
        <pc:docMk/>
      </pc:docMkLst>
      <pc:sldChg chg="modSp mod">
        <pc:chgData name="Ranga Rodrigo" userId="a3170934-3a61-42af-add7-eae42539158e" providerId="ADAL" clId="{5BE4C5B5-D8E8-49A4-B0DA-418CB55F6198}" dt="2022-03-09T16:52:05.898" v="64" actId="20577"/>
        <pc:sldMkLst>
          <pc:docMk/>
          <pc:sldMk cId="0" sldId="546"/>
        </pc:sldMkLst>
        <pc:spChg chg="mod">
          <ac:chgData name="Ranga Rodrigo" userId="a3170934-3a61-42af-add7-eae42539158e" providerId="ADAL" clId="{5BE4C5B5-D8E8-49A4-B0DA-418CB55F6198}" dt="2022-03-09T16:52:05.898" v="64" actId="20577"/>
          <ac:spMkLst>
            <pc:docMk/>
            <pc:sldMk cId="0" sldId="546"/>
            <ac:spMk id="1027" creationId="{00000000-0000-0000-0000-000000000000}"/>
          </ac:spMkLst>
        </pc:spChg>
      </pc:sldChg>
      <pc:sldChg chg="addSp delSp modSp mod setBg modClrScheme chgLayout">
        <pc:chgData name="Ranga Rodrigo" userId="a3170934-3a61-42af-add7-eae42539158e" providerId="ADAL" clId="{5BE4C5B5-D8E8-49A4-B0DA-418CB55F6198}" dt="2022-03-09T16:51:13.924" v="60" actId="26606"/>
        <pc:sldMkLst>
          <pc:docMk/>
          <pc:sldMk cId="0" sldId="595"/>
        </pc:sldMkLst>
        <pc:spChg chg="add mod ord">
          <ac:chgData name="Ranga Rodrigo" userId="a3170934-3a61-42af-add7-eae42539158e" providerId="ADAL" clId="{5BE4C5B5-D8E8-49A4-B0DA-418CB55F6198}" dt="2022-03-09T16:50:21.416" v="51" actId="20577"/>
          <ac:spMkLst>
            <pc:docMk/>
            <pc:sldMk cId="0" sldId="595"/>
            <ac:spMk id="3" creationId="{EB0739E8-5C54-40E4-87FE-C540F7BDA8E5}"/>
          </ac:spMkLst>
        </pc:spChg>
        <pc:spChg chg="mod ord">
          <ac:chgData name="Ranga Rodrigo" userId="a3170934-3a61-42af-add7-eae42539158e" providerId="ADAL" clId="{5BE4C5B5-D8E8-49A4-B0DA-418CB55F6198}" dt="2022-03-09T16:51:13.924" v="60" actId="26606"/>
          <ac:spMkLst>
            <pc:docMk/>
            <pc:sldMk cId="0" sldId="595"/>
            <ac:spMk id="4" creationId="{5B8A2D3C-4B25-3648-A225-498789C7A185}"/>
          </ac:spMkLst>
        </pc:spChg>
        <pc:spChg chg="add del">
          <ac:chgData name="Ranga Rodrigo" userId="a3170934-3a61-42af-add7-eae42539158e" providerId="ADAL" clId="{5BE4C5B5-D8E8-49A4-B0DA-418CB55F6198}" dt="2022-03-09T16:50:58.966" v="53" actId="26606"/>
          <ac:spMkLst>
            <pc:docMk/>
            <pc:sldMk cId="0" sldId="595"/>
            <ac:spMk id="75" creationId="{913AE63C-D5B4-45D1-ACFC-648CFFCF9805}"/>
          </ac:spMkLst>
        </pc:spChg>
        <pc:spChg chg="add del">
          <ac:chgData name="Ranga Rodrigo" userId="a3170934-3a61-42af-add7-eae42539158e" providerId="ADAL" clId="{5BE4C5B5-D8E8-49A4-B0DA-418CB55F6198}" dt="2022-03-09T16:51:05.306" v="57" actId="26606"/>
          <ac:spMkLst>
            <pc:docMk/>
            <pc:sldMk cId="0" sldId="595"/>
            <ac:spMk id="101" creationId="{4E6624E0-4F60-48BC-A7A3-E9E39558C6EC}"/>
          </ac:spMkLst>
        </pc:spChg>
        <pc:spChg chg="mod ord">
          <ac:chgData name="Ranga Rodrigo" userId="a3170934-3a61-42af-add7-eae42539158e" providerId="ADAL" clId="{5BE4C5B5-D8E8-49A4-B0DA-418CB55F6198}" dt="2022-03-09T16:51:13.924" v="60" actId="26606"/>
          <ac:spMkLst>
            <pc:docMk/>
            <pc:sldMk cId="0" sldId="595"/>
            <ac:spMk id="18435" creationId="{00000000-0000-0000-0000-000000000000}"/>
          </ac:spMkLst>
        </pc:spChg>
        <pc:spChg chg="add del">
          <ac:chgData name="Ranga Rodrigo" userId="a3170934-3a61-42af-add7-eae42539158e" providerId="ADAL" clId="{5BE4C5B5-D8E8-49A4-B0DA-418CB55F6198}" dt="2022-03-09T16:51:02.436" v="55" actId="26606"/>
          <ac:spMkLst>
            <pc:docMk/>
            <pc:sldMk cId="0" sldId="595"/>
            <ac:spMk id="18440" creationId="{90D01200-0224-43C5-AB38-FB4D16B73FB7}"/>
          </ac:spMkLst>
        </pc:spChg>
        <pc:spChg chg="add del">
          <ac:chgData name="Ranga Rodrigo" userId="a3170934-3a61-42af-add7-eae42539158e" providerId="ADAL" clId="{5BE4C5B5-D8E8-49A4-B0DA-418CB55F6198}" dt="2022-03-09T16:51:02.436" v="55" actId="26606"/>
          <ac:spMkLst>
            <pc:docMk/>
            <pc:sldMk cId="0" sldId="595"/>
            <ac:spMk id="18441" creationId="{728A44A4-A002-4A88-9FC9-1D0566C97A47}"/>
          </ac:spMkLst>
        </pc:spChg>
        <pc:spChg chg="add del">
          <ac:chgData name="Ranga Rodrigo" userId="a3170934-3a61-42af-add7-eae42539158e" providerId="ADAL" clId="{5BE4C5B5-D8E8-49A4-B0DA-418CB55F6198}" dt="2022-03-09T16:51:02.436" v="55" actId="26606"/>
          <ac:spMkLst>
            <pc:docMk/>
            <pc:sldMk cId="0" sldId="595"/>
            <ac:spMk id="18442" creationId="{3E7D5C7B-DD16-401B-85CE-4AAA2A4F5136}"/>
          </ac:spMkLst>
        </pc:spChg>
        <pc:spChg chg="add del">
          <ac:chgData name="Ranga Rodrigo" userId="a3170934-3a61-42af-add7-eae42539158e" providerId="ADAL" clId="{5BE4C5B5-D8E8-49A4-B0DA-418CB55F6198}" dt="2022-03-09T16:51:05.306" v="57" actId="26606"/>
          <ac:spMkLst>
            <pc:docMk/>
            <pc:sldMk cId="0" sldId="595"/>
            <ac:spMk id="18444" creationId="{E0F901BB-7A9C-4782-8C5A-6C87181334E6}"/>
          </ac:spMkLst>
        </pc:spChg>
        <pc:spChg chg="add del">
          <ac:chgData name="Ranga Rodrigo" userId="a3170934-3a61-42af-add7-eae42539158e" providerId="ADAL" clId="{5BE4C5B5-D8E8-49A4-B0DA-418CB55F6198}" dt="2022-03-09T16:51:05.306" v="57" actId="26606"/>
          <ac:spMkLst>
            <pc:docMk/>
            <pc:sldMk cId="0" sldId="595"/>
            <ac:spMk id="18445" creationId="{8613BD32-1832-419B-B375-14DAB288BF8B}"/>
          </ac:spMkLst>
        </pc:spChg>
        <pc:spChg chg="add del">
          <ac:chgData name="Ranga Rodrigo" userId="a3170934-3a61-42af-add7-eae42539158e" providerId="ADAL" clId="{5BE4C5B5-D8E8-49A4-B0DA-418CB55F6198}" dt="2022-03-09T16:51:13.846" v="59" actId="26606"/>
          <ac:spMkLst>
            <pc:docMk/>
            <pc:sldMk cId="0" sldId="595"/>
            <ac:spMk id="18448" creationId="{B5FA7C47-B7C1-4D2E-AB49-ED23BA34BA83}"/>
          </ac:spMkLst>
        </pc:spChg>
        <pc:spChg chg="add del">
          <ac:chgData name="Ranga Rodrigo" userId="a3170934-3a61-42af-add7-eae42539158e" providerId="ADAL" clId="{5BE4C5B5-D8E8-49A4-B0DA-418CB55F6198}" dt="2022-03-09T16:51:13.846" v="59" actId="26606"/>
          <ac:spMkLst>
            <pc:docMk/>
            <pc:sldMk cId="0" sldId="595"/>
            <ac:spMk id="18449" creationId="{596EE156-ABF1-4329-A6BA-03B4254E0877}"/>
          </ac:spMkLst>
        </pc:spChg>
        <pc:spChg chg="add del">
          <ac:chgData name="Ranga Rodrigo" userId="a3170934-3a61-42af-add7-eae42539158e" providerId="ADAL" clId="{5BE4C5B5-D8E8-49A4-B0DA-418CB55F6198}" dt="2022-03-09T16:51:13.846" v="59" actId="26606"/>
          <ac:spMkLst>
            <pc:docMk/>
            <pc:sldMk cId="0" sldId="595"/>
            <ac:spMk id="18450" creationId="{19B9933F-AAB3-444A-8BB5-9CA194A8BC63}"/>
          </ac:spMkLst>
        </pc:spChg>
        <pc:spChg chg="add del">
          <ac:chgData name="Ranga Rodrigo" userId="a3170934-3a61-42af-add7-eae42539158e" providerId="ADAL" clId="{5BE4C5B5-D8E8-49A4-B0DA-418CB55F6198}" dt="2022-03-09T16:51:13.846" v="59" actId="26606"/>
          <ac:spMkLst>
            <pc:docMk/>
            <pc:sldMk cId="0" sldId="595"/>
            <ac:spMk id="18451" creationId="{7D20183A-0B1D-4A1F-89B1-ADBEDBC6E54E}"/>
          </ac:spMkLst>
        </pc:spChg>
        <pc:spChg chg="add del">
          <ac:chgData name="Ranga Rodrigo" userId="a3170934-3a61-42af-add7-eae42539158e" providerId="ADAL" clId="{5BE4C5B5-D8E8-49A4-B0DA-418CB55F6198}" dt="2022-03-09T16:51:13.846" v="59" actId="26606"/>
          <ac:spMkLst>
            <pc:docMk/>
            <pc:sldMk cId="0" sldId="595"/>
            <ac:spMk id="18452" creationId="{131031D3-26CD-4214-A9A4-5857EFA15A0C}"/>
          </ac:spMkLst>
        </pc:spChg>
        <pc:spChg chg="add">
          <ac:chgData name="Ranga Rodrigo" userId="a3170934-3a61-42af-add7-eae42539158e" providerId="ADAL" clId="{5BE4C5B5-D8E8-49A4-B0DA-418CB55F6198}" dt="2022-03-09T16:51:13.924" v="60" actId="26606"/>
          <ac:spMkLst>
            <pc:docMk/>
            <pc:sldMk cId="0" sldId="595"/>
            <ac:spMk id="18454" creationId="{5E39A796-BE83-48B1-B33F-35C4A32AAB57}"/>
          </ac:spMkLst>
        </pc:spChg>
        <pc:spChg chg="add">
          <ac:chgData name="Ranga Rodrigo" userId="a3170934-3a61-42af-add7-eae42539158e" providerId="ADAL" clId="{5BE4C5B5-D8E8-49A4-B0DA-418CB55F6198}" dt="2022-03-09T16:51:13.924" v="60" actId="26606"/>
          <ac:spMkLst>
            <pc:docMk/>
            <pc:sldMk cId="0" sldId="595"/>
            <ac:spMk id="18455" creationId="{72F84B47-E267-4194-8194-831DB7B5547F}"/>
          </ac:spMkLst>
        </pc:spChg>
        <pc:grpChg chg="add mod">
          <ac:chgData name="Ranga Rodrigo" userId="a3170934-3a61-42af-add7-eae42539158e" providerId="ADAL" clId="{5BE4C5B5-D8E8-49A4-B0DA-418CB55F6198}" dt="2022-03-09T16:51:13.924" v="60" actId="26606"/>
          <ac:grpSpMkLst>
            <pc:docMk/>
            <pc:sldMk cId="0" sldId="595"/>
            <ac:grpSpMk id="2" creationId="{00000000-0000-0000-0000-000000000000}"/>
          </ac:grpSpMkLst>
        </pc:grpChg>
        <pc:grpChg chg="add del">
          <ac:chgData name="Ranga Rodrigo" userId="a3170934-3a61-42af-add7-eae42539158e" providerId="ADAL" clId="{5BE4C5B5-D8E8-49A4-B0DA-418CB55F6198}" dt="2022-03-09T16:50:58.966" v="53" actId="26606"/>
          <ac:grpSpMkLst>
            <pc:docMk/>
            <pc:sldMk cId="0" sldId="595"/>
            <ac:grpSpMk id="77" creationId="{6536E295-EF5B-4BE9-A4CB-D5C581AAA999}"/>
          </ac:grpSpMkLst>
        </pc:grpChg>
        <pc:grpChg chg="add del">
          <ac:chgData name="Ranga Rodrigo" userId="a3170934-3a61-42af-add7-eae42539158e" providerId="ADAL" clId="{5BE4C5B5-D8E8-49A4-B0DA-418CB55F6198}" dt="2022-03-09T16:51:05.306" v="57" actId="26606"/>
          <ac:grpSpMkLst>
            <pc:docMk/>
            <pc:sldMk cId="0" sldId="595"/>
            <ac:grpSpMk id="79" creationId="{9BCCBF24-A5FC-4809-8882-96D2EBD24938}"/>
          </ac:grpSpMkLst>
        </pc:grpChg>
        <pc:grpChg chg="add del">
          <ac:chgData name="Ranga Rodrigo" userId="a3170934-3a61-42af-add7-eae42539158e" providerId="ADAL" clId="{5BE4C5B5-D8E8-49A4-B0DA-418CB55F6198}" dt="2022-03-09T16:50:58.966" v="53" actId="26606"/>
          <ac:grpSpMkLst>
            <pc:docMk/>
            <pc:sldMk cId="0" sldId="595"/>
            <ac:grpSpMk id="81" creationId="{E27AF472-EAE3-4572-AB69-B92BD10DBC6D}"/>
          </ac:grpSpMkLst>
        </pc:grpChg>
      </pc:sldChg>
      <pc:sldChg chg="modSp mod">
        <pc:chgData name="Ranga Rodrigo" userId="a3170934-3a61-42af-add7-eae42539158e" providerId="ADAL" clId="{5BE4C5B5-D8E8-49A4-B0DA-418CB55F6198}" dt="2022-03-09T16:51:57.964" v="63" actId="20577"/>
        <pc:sldMkLst>
          <pc:docMk/>
          <pc:sldMk cId="0" sldId="596"/>
        </pc:sldMkLst>
        <pc:spChg chg="mod">
          <ac:chgData name="Ranga Rodrigo" userId="a3170934-3a61-42af-add7-eae42539158e" providerId="ADAL" clId="{5BE4C5B5-D8E8-49A4-B0DA-418CB55F6198}" dt="2022-03-09T16:51:57.964" v="63" actId="20577"/>
          <ac:spMkLst>
            <pc:docMk/>
            <pc:sldMk cId="0" sldId="596"/>
            <ac:spMk id="19458" creationId="{00000000-0000-0000-0000-000000000000}"/>
          </ac:spMkLst>
        </pc:spChg>
      </pc:sldChg>
      <pc:sldMasterChg chg="delSp modSp mod">
        <pc:chgData name="Ranga Rodrigo" userId="a3170934-3a61-42af-add7-eae42539158e" providerId="ADAL" clId="{5BE4C5B5-D8E8-49A4-B0DA-418CB55F6198}" dt="2022-03-09T16:49:15.389" v="7" actId="14100"/>
        <pc:sldMasterMkLst>
          <pc:docMk/>
          <pc:sldMasterMk cId="0" sldId="2147483648"/>
        </pc:sldMasterMkLst>
        <pc:spChg chg="del">
          <ac:chgData name="Ranga Rodrigo" userId="a3170934-3a61-42af-add7-eae42539158e" providerId="ADAL" clId="{5BE4C5B5-D8E8-49A4-B0DA-418CB55F6198}" dt="2022-03-09T16:48:52.092" v="3" actId="478"/>
          <ac:spMkLst>
            <pc:docMk/>
            <pc:sldMasterMk cId="0" sldId="2147483648"/>
            <ac:spMk id="1028" creationId="{00000000-0000-0000-0000-000000000000}"/>
          </ac:spMkLst>
        </pc:spChg>
        <pc:spChg chg="del">
          <ac:chgData name="Ranga Rodrigo" userId="a3170934-3a61-42af-add7-eae42539158e" providerId="ADAL" clId="{5BE4C5B5-D8E8-49A4-B0DA-418CB55F6198}" dt="2022-03-09T16:48:53.973" v="4" actId="478"/>
          <ac:spMkLst>
            <pc:docMk/>
            <pc:sldMasterMk cId="0" sldId="2147483648"/>
            <ac:spMk id="1029" creationId="{00000000-0000-0000-0000-000000000000}"/>
          </ac:spMkLst>
        </pc:spChg>
        <pc:spChg chg="mod">
          <ac:chgData name="Ranga Rodrigo" userId="a3170934-3a61-42af-add7-eae42539158e" providerId="ADAL" clId="{5BE4C5B5-D8E8-49A4-B0DA-418CB55F6198}" dt="2022-03-09T16:49:03.069" v="5" actId="2711"/>
          <ac:spMkLst>
            <pc:docMk/>
            <pc:sldMasterMk cId="0" sldId="2147483648"/>
            <ac:spMk id="1030" creationId="{00000000-0000-0000-0000-000000000000}"/>
          </ac:spMkLst>
        </pc:spChg>
        <pc:spChg chg="del">
          <ac:chgData name="Ranga Rodrigo" userId="a3170934-3a61-42af-add7-eae42539158e" providerId="ADAL" clId="{5BE4C5B5-D8E8-49A4-B0DA-418CB55F6198}" dt="2022-03-09T16:48:32.255" v="0" actId="478"/>
          <ac:spMkLst>
            <pc:docMk/>
            <pc:sldMasterMk cId="0" sldId="2147483648"/>
            <ac:spMk id="1031" creationId="{00000000-0000-0000-0000-000000000000}"/>
          </ac:spMkLst>
        </pc:spChg>
        <pc:spChg chg="mod">
          <ac:chgData name="Ranga Rodrigo" userId="a3170934-3a61-42af-add7-eae42539158e" providerId="ADAL" clId="{5BE4C5B5-D8E8-49A4-B0DA-418CB55F6198}" dt="2022-03-09T16:49:15.389" v="7" actId="14100"/>
          <ac:spMkLst>
            <pc:docMk/>
            <pc:sldMasterMk cId="0" sldId="2147483648"/>
            <ac:spMk id="15362" creationId="{00000000-0000-0000-0000-000000000000}"/>
          </ac:spMkLst>
        </pc:spChg>
        <pc:spChg chg="mod">
          <ac:chgData name="Ranga Rodrigo" userId="a3170934-3a61-42af-add7-eae42539158e" providerId="ADAL" clId="{5BE4C5B5-D8E8-49A4-B0DA-418CB55F6198}" dt="2022-03-09T16:49:15.389" v="7" actId="14100"/>
          <ac:spMkLst>
            <pc:docMk/>
            <pc:sldMasterMk cId="0" sldId="2147483648"/>
            <ac:spMk id="15363" creationId="{00000000-0000-0000-0000-000000000000}"/>
          </ac:spMkLst>
        </pc:spChg>
      </pc:sldMasterChg>
    </pc:docChg>
  </pc:docChgLst>
  <pc:docChgLst>
    <pc:chgData name="Ranga Rodrigo" userId="a3170934-3a61-42af-add7-eae42539158e" providerId="ADAL" clId="{D3D70313-EBC8-440D-A0D1-B134456073D1}"/>
    <pc:docChg chg="addSld modSld">
      <pc:chgData name="Ranga Rodrigo" userId="a3170934-3a61-42af-add7-eae42539158e" providerId="ADAL" clId="{D3D70313-EBC8-440D-A0D1-B134456073D1}" dt="2022-03-12T05:39:39.867" v="2"/>
      <pc:docMkLst>
        <pc:docMk/>
      </pc:docMkLst>
      <pc:sldChg chg="addSp">
        <pc:chgData name="Ranga Rodrigo" userId="a3170934-3a61-42af-add7-eae42539158e" providerId="ADAL" clId="{D3D70313-EBC8-440D-A0D1-B134456073D1}" dt="2022-03-12T05:39:39.867" v="2"/>
        <pc:sldMkLst>
          <pc:docMk/>
          <pc:sldMk cId="0" sldId="565"/>
        </pc:sldMkLst>
        <pc:inkChg chg="add">
          <ac:chgData name="Ranga Rodrigo" userId="a3170934-3a61-42af-add7-eae42539158e" providerId="ADAL" clId="{D3D70313-EBC8-440D-A0D1-B134456073D1}" dt="2022-03-12T05:39:39.867" v="2"/>
          <ac:inkMkLst>
            <pc:docMk/>
            <pc:sldMk cId="0" sldId="565"/>
            <ac:inkMk id="2" creationId="{1EB18A12-3F25-4240-8985-6295B2221153}"/>
          </ac:inkMkLst>
        </pc:inkChg>
      </pc:sldChg>
      <pc:sldChg chg="addSp">
        <pc:chgData name="Ranga Rodrigo" userId="a3170934-3a61-42af-add7-eae42539158e" providerId="ADAL" clId="{D3D70313-EBC8-440D-A0D1-B134456073D1}" dt="2022-03-12T05:39:39.867" v="2"/>
        <pc:sldMkLst>
          <pc:docMk/>
          <pc:sldMk cId="0" sldId="584"/>
        </pc:sldMkLst>
        <pc:inkChg chg="add">
          <ac:chgData name="Ranga Rodrigo" userId="a3170934-3a61-42af-add7-eae42539158e" providerId="ADAL" clId="{D3D70313-EBC8-440D-A0D1-B134456073D1}" dt="2022-03-12T05:39:39.867" v="2"/>
          <ac:inkMkLst>
            <pc:docMk/>
            <pc:sldMk cId="0" sldId="584"/>
            <ac:inkMk id="3" creationId="{638A85E2-D1BC-4CF2-9A1E-49376F38B400}"/>
          </ac:inkMkLst>
        </pc:inkChg>
      </pc:sldChg>
      <pc:sldChg chg="addSp">
        <pc:chgData name="Ranga Rodrigo" userId="a3170934-3a61-42af-add7-eae42539158e" providerId="ADAL" clId="{D3D70313-EBC8-440D-A0D1-B134456073D1}" dt="2022-03-12T05:39:39.867" v="2"/>
        <pc:sldMkLst>
          <pc:docMk/>
          <pc:sldMk cId="771601599" sldId="650"/>
        </pc:sldMkLst>
        <pc:inkChg chg="add">
          <ac:chgData name="Ranga Rodrigo" userId="a3170934-3a61-42af-add7-eae42539158e" providerId="ADAL" clId="{D3D70313-EBC8-440D-A0D1-B134456073D1}" dt="2022-03-12T05:39:39.867" v="2"/>
          <ac:inkMkLst>
            <pc:docMk/>
            <pc:sldMk cId="771601599" sldId="650"/>
            <ac:inkMk id="6" creationId="{FF88C361-FAFA-4614-B353-4F45AE0D7615}"/>
          </ac:inkMkLst>
        </pc:inkChg>
      </pc:sldChg>
      <pc:sldChg chg="addSp">
        <pc:chgData name="Ranga Rodrigo" userId="a3170934-3a61-42af-add7-eae42539158e" providerId="ADAL" clId="{D3D70313-EBC8-440D-A0D1-B134456073D1}" dt="2022-03-12T05:39:39.867" v="2"/>
        <pc:sldMkLst>
          <pc:docMk/>
          <pc:sldMk cId="451497973" sldId="651"/>
        </pc:sldMkLst>
        <pc:inkChg chg="add">
          <ac:chgData name="Ranga Rodrigo" userId="a3170934-3a61-42af-add7-eae42539158e" providerId="ADAL" clId="{D3D70313-EBC8-440D-A0D1-B134456073D1}" dt="2022-03-12T05:39:39.867" v="2"/>
          <ac:inkMkLst>
            <pc:docMk/>
            <pc:sldMk cId="451497973" sldId="651"/>
            <ac:inkMk id="2" creationId="{81F7EC69-5600-421F-955C-BA51A4232D41}"/>
          </ac:inkMkLst>
        </pc:inkChg>
      </pc:sldChg>
      <pc:sldChg chg="addSp">
        <pc:chgData name="Ranga Rodrigo" userId="a3170934-3a61-42af-add7-eae42539158e" providerId="ADAL" clId="{D3D70313-EBC8-440D-A0D1-B134456073D1}" dt="2022-03-12T05:39:39.867" v="2"/>
        <pc:sldMkLst>
          <pc:docMk/>
          <pc:sldMk cId="3739757812" sldId="652"/>
        </pc:sldMkLst>
        <pc:inkChg chg="add">
          <ac:chgData name="Ranga Rodrigo" userId="a3170934-3a61-42af-add7-eae42539158e" providerId="ADAL" clId="{D3D70313-EBC8-440D-A0D1-B134456073D1}" dt="2022-03-12T05:39:39.867" v="2"/>
          <ac:inkMkLst>
            <pc:docMk/>
            <pc:sldMk cId="3739757812" sldId="652"/>
            <ac:inkMk id="2" creationId="{7BCB61E8-2B40-46A3-A725-D1756EAFBFFD}"/>
          </ac:inkMkLst>
        </pc:inkChg>
      </pc:sldChg>
      <pc:sldChg chg="addSp">
        <pc:chgData name="Ranga Rodrigo" userId="a3170934-3a61-42af-add7-eae42539158e" providerId="ADAL" clId="{D3D70313-EBC8-440D-A0D1-B134456073D1}" dt="2022-03-12T05:39:39.867" v="2"/>
        <pc:sldMkLst>
          <pc:docMk/>
          <pc:sldMk cId="2499997898" sldId="659"/>
        </pc:sldMkLst>
        <pc:inkChg chg="add">
          <ac:chgData name="Ranga Rodrigo" userId="a3170934-3a61-42af-add7-eae42539158e" providerId="ADAL" clId="{D3D70313-EBC8-440D-A0D1-B134456073D1}" dt="2022-03-12T05:39:39.867" v="2"/>
          <ac:inkMkLst>
            <pc:docMk/>
            <pc:sldMk cId="2499997898" sldId="659"/>
            <ac:inkMk id="2" creationId="{ED71B7B9-B391-41E9-92F8-9CA48FD40C8F}"/>
          </ac:inkMkLst>
        </pc:inkChg>
      </pc:sldChg>
      <pc:sldChg chg="addSp">
        <pc:chgData name="Ranga Rodrigo" userId="a3170934-3a61-42af-add7-eae42539158e" providerId="ADAL" clId="{D3D70313-EBC8-440D-A0D1-B134456073D1}" dt="2022-03-12T05:39:39.867" v="2"/>
        <pc:sldMkLst>
          <pc:docMk/>
          <pc:sldMk cId="2360626145" sldId="660"/>
        </pc:sldMkLst>
        <pc:inkChg chg="add">
          <ac:chgData name="Ranga Rodrigo" userId="a3170934-3a61-42af-add7-eae42539158e" providerId="ADAL" clId="{D3D70313-EBC8-440D-A0D1-B134456073D1}" dt="2022-03-12T05:39:39.867" v="2"/>
          <ac:inkMkLst>
            <pc:docMk/>
            <pc:sldMk cId="2360626145" sldId="660"/>
            <ac:inkMk id="2" creationId="{BBF0529A-328F-4E0F-90ED-D7B9CDF143AA}"/>
          </ac:inkMkLst>
        </pc:inkChg>
      </pc:sldChg>
      <pc:sldChg chg="addSp new">
        <pc:chgData name="Ranga Rodrigo" userId="a3170934-3a61-42af-add7-eae42539158e" providerId="ADAL" clId="{D3D70313-EBC8-440D-A0D1-B134456073D1}" dt="2022-03-10T02:49:59.045" v="1"/>
        <pc:sldMkLst>
          <pc:docMk/>
          <pc:sldMk cId="2442961497" sldId="673"/>
        </pc:sldMkLst>
        <pc:inkChg chg="add">
          <ac:chgData name="Ranga Rodrigo" userId="a3170934-3a61-42af-add7-eae42539158e" providerId="ADAL" clId="{D3D70313-EBC8-440D-A0D1-B134456073D1}" dt="2022-03-10T02:49:59.045" v="1"/>
          <ac:inkMkLst>
            <pc:docMk/>
            <pc:sldMk cId="2442961497" sldId="673"/>
            <ac:inkMk id="2" creationId="{A1274A3A-5099-408F-863D-64D4539696C8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t" anchorCtr="0" compatLnSpc="1">
            <a:prstTxWarp prst="textNoShape">
              <a:avLst/>
            </a:prstTxWarp>
          </a:bodyPr>
          <a:lstStyle>
            <a:lvl1pPr defTabSz="954088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17975" y="0"/>
            <a:ext cx="3165475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t" anchorCtr="0" compatLnSpc="1">
            <a:prstTxWarp prst="textNoShape">
              <a:avLst/>
            </a:prstTxWarp>
          </a:bodyPr>
          <a:lstStyle>
            <a:lvl1pPr algn="r" defTabSz="954088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59875"/>
            <a:ext cx="3165475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b" anchorCtr="0" compatLnSpc="1">
            <a:prstTxWarp prst="textNoShape">
              <a:avLst/>
            </a:prstTxWarp>
          </a:bodyPr>
          <a:lstStyle>
            <a:lvl1pPr defTabSz="954088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17975" y="9159875"/>
            <a:ext cx="3165475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b" anchorCtr="0" compatLnSpc="1">
            <a:prstTxWarp prst="textNoShape">
              <a:avLst/>
            </a:prstTxWarp>
          </a:bodyPr>
          <a:lstStyle>
            <a:lvl1pPr algn="r" defTabSz="954088">
              <a:defRPr sz="1200" b="0"/>
            </a:lvl1pPr>
          </a:lstStyle>
          <a:p>
            <a:pPr>
              <a:defRPr/>
            </a:pPr>
            <a:fld id="{16534B19-0BDF-449F-B63B-67F6D19220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748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10T02:46:21.247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25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2-03-10T02:46:47.172"/>
    </inkml:context>
  </inkml:definitions>
  <inkml:trace contextRef="#ctx0" brushRef="#br0">1341 1500 518 0,'-4'-6'46'0,"8"-1"-37"0,-4 7-9 0,-4-3 0 15,4-3 56-15,0 3 8 0,0 3 3 0,0-6 0 16,-3-4-12-16,3 10-3 0,0-9 0 0,0 9 0 0,0 0 4 0,0-3 0 15,-8-4 0-15,8 1 0 0,0 6 3 0,0 0 1 16,0-9 0-16,0 9 0 0,0 0-4 0,-3-3 0 16,3-4 0-16,0 7 0 0,3-3-22 0,-3-3-5 15,0-4-1-15,0 7 0 0,0 3 7 0,0 0 1 16,-3-6 0-16,3 3 0 0,0-10-8 0,0 13-2 16,0 0 0-16,0 0 0 0,0 0 9 0,0 0 1 15,0 0 1-15,0 0 0 0,0 0-16 0,0 0-3 16,0 0-1-16,0 0 0 0,0 0-1 0,0 0 0 15,0 0 0-15,0 0 0 0,0 0-16 0,0 0 0 16,0 0 0-16,0 0 0 0,0 0 29 0,0 0 3 16,0 0 0-16,0 0 0 0,0 0-20 0,0 0-3 15,0 0-1-15,0 0 0 0,0 0 0 0,0 0 0 16,0 0 0-16,0 0 0 0,0 0 0 0,0 0 0 0,0 0 0 0,0 0 0 16,0 0 0-16,0 13-8 0,0-10 12 0,3 6-4 15,-3 1 20-15,-3 6 4 16,6-13 1-16,-3 6 0 0,0 4-33 0,0-4 0 0,0 4 0 0,0-4 0 15,0 0 13-15,8 7-4 0,-8-6-1 0,3-1 0 16,-3 7-8-16,0-4 0 16,0 4 0-16,0-7 0 0,0 7 0 0,0-4 8 0,0 4-8 15,0 9 8-15,0-6-8 0,4 0 0 0,-4 6 0 0,7-6 0 16,-14 0 0-16,7 6 8 0,7-7-8 0,-7 1 8 16,0-3-8-16,3 3 8 0,-3 0-8 0,7-4 8 15,-7-2 1-15,4 2 0 0,-4 4 0 0,0 0 0 0,3-3-9 16,-3-1 0-16,7 4 9 0,-7 3-9 0,4-6 30 15,3 9 2-15,-7-12 0 0,0 9 0 0,0-10-32 16,3 7 0-16,-3 3 0 0,0 0 0 0,0-3 0 16,0-4 0-16,0 4 0 0,0 0 0 0,0 3 12 15,7 0-3-15,-7-3-1 0,0-4 0 0,0 4-8 0,0 0 0 16,0-3 0-16,4 2 0 0,-4-2 0 0,0-3 0 16,0 2 0-16,0 4 0 0,0-3 0 0,-4-4 8 15,4 4-8-15,-7 3 8 0,14-3-8 0,-7-7 0 16,0 10 0-16,4 0 0 0,-4-4 8 0,0 1 0 15,0-4 0-15,0 7 0 0,4-9-8 0,-4 5 0 16,7 4 0-16,-7-3 0 0,0 3 0 0,3-1 0 16,8-2 10-16,-11 3-10 0,0 0 0 0,0-4 0 15,3 4 0-15,4-3 0 0,-7 6 0 0,0-13 0 16,0 7 0-16,0 3 0 0,4 0 0 0,-4-1 0 16,0-2 0-16,0 3 0 0,0-10 13 0,0 13-4 0,0-9-1 15,0 12 0-15,0-13-8 0,0 4 0 0,0 3 0 16,0 0 0-16,0-4 0 0,0 4 0 0,-4-3 0 0,4-4 0 15,4 4 0-15,-4 3 0 0,0-3 0 16,0 2 0-16,0 1 0 0,7-3 0 0,-7 3 0 16,0 0 0-16,3-1 0 0,-3-2 0 0,0 3 0 15,0 6 0-15,0-9 0 0,0 2 0 0,0 1 0 0,0 0 0 16,0 0 28-16,0 6 3 0,0-6 1 16,0 0 0-16,0 9-32 0,0-6 0 0,7 0 0 0,-7 3 0 15,0-6 0-15,0 6 0 0,0 0 0 0,0 3 0 0,0-9 0 16,0 0 0-16,0 9 0 0,0-6 0 15,0-3 0-15,4 0 0 0,-4-1 0 0,0-2 0 16,0-3 0-16,0 2 0 0,0 4 0 0,0 0 0 0,0-10 0 16,0 7 0-16,0 0 0 0,0-4 0 15,0 4 0-15,0 0 12 0,0-4 0 0,0 4 0 16,0 3-12-16,0-1-10 0,0 1 2 0,0 0 0 0,0 6 8 0,0-6 0 16,0 3 0-16,0-3 0 0,0 3 0 0,0-7 0 15,0 4 0-15,0 6 0 0,0-9 8 0,0 3 3 16,0-7 1-16,0 7 0 0,0-3-12 0,0 3-17 15,0-4 4-15,3-5 1 0,-3-1 12 0,0 7 0 16,0-4 0-16,8-2 0 0,-8-1 12 0,0-3 4 16,0 4 2-16,0-1 0 0,0 1-18 0,0 5 0 15,0-5 8-15,0-1-8 0,0 10 0 0,0-3 0 16,0-4 0-16,0 10 0 0,0-3 13 0,0 0-1 16,0-1 0-16,3 1 0 0,-3 0-12 0,0 6-16 0,0-6 3 15,0 3 1-15,0-3 12 0,0 0 0 16,0-7 0-16,0 10 0 0,0-9 0 0,0 2 16 15,0-5-3-15,0 9-1 0,0-4-12 0,7-2 0 0,-7-7-12 16,4 13 12-16,-4-10 0 0,0 7 0 0,0-7 8 0,0 7-8 16,0-3 0-16,0 2 0 0,0-2 0 0,0 2 0 15,0 4 8-15,0 0-8 0,3-3 0 0,-3 3 0 16,0-1 0-16,0-2 0 0,0 0 0 0,0 6 0 16,0-7 0-16,0 4 17 0,-3-3-3 0,3-4-1 15,0 4-13-15,0 3 11 0,0 0-11 0,0-10 10 16,0 1-10-16,0 5 12 0,0 4-12 0,0-10 12 15,0 7-12-15,0-6 10 0,0 5-10 0,0-2 10 0,0-4-10 0,0-3 0 16,0 4 0-16,0-1 8 0,0 7-8 0,0-7 0 16,0 1 0-16,0-1 0 0,0 1 0 0,0-1 0 15,-4 0 8-15,4 1-8 0,4 5 0 16,-4-5 0-16,0-1 0 0,0 1 0 0,0-1 0 0,0 1 0 16,0-1 0-16,0-9 0 0,0 6 0 15,0 4 8-15,0-4-8 0,0-6 8 0,0 0-8 0,0 0 0 16,0 0 0-16,0 0 8 0,0 0-8 0,0 0 0 15,0 0 0-15,0 0 0 0,0 0 0 0,0 0 0 16,0 0-9-16,0 0 9 16,0 0-74-16,0-6-8 0,0-4-2 0,0 1-808 15,0-1-163-15</inkml:trace>
  <inkml:trace contextRef="#ctx0" brushRef="#br0" timeOffset="1395.36">1326 5636 1497 0,'-3'-3'32'0,"3"-3"8"0,-11 6 0 0,4-3 4 0,4-4-36 0,3 7-8 15,-4-3 0-15,-3-3 0 0,4 6 0 0,3 0 0 16,0 0 0-16,0 0 0 0,0 0 0 0,0 0 0 16,0 0 0-16,0 0 0 0,0 0 0 0,0 0 0 0,0 0 0 0,0 0 0 15,0 0 0-15,0 0 0 0,0 0 0 0,0 0 0 16,10 0 53-16,-10 0 9 0,4-10 2 0,6 10 0 15,1-6 0-15,-8 3 0 0,8-3 0 0,-7 6 0 16,6 0-52-16,1-10-12 0,-11 10 0 0,10 0 0 16,1 0 54-16,-1 0 8 0,-2-3 2 0,2-3 0 15,1 6-52-15,-1 0-12 0,1 0 0 16,3 0 0-16,-3 0 0 0,3 0 0 0,0 0 0 0,3 0 0 16,-2 0 0-16,-1 0 0 0,7 0 0 0,4 0 0 15,-8-3 0-15,15-3 0 0,-4 2 0 0,4-2 0 16,3 0 0-16,4 3 0 0,0-4-9 0,3 4 9 15,4-3 0-15,-7 3 0 0,0-3 0 0,3-4 0 16,-3 1 11-16,7 9-11 0,-4-10 10 0,4 4-10 16,0 3 14-16,3-3-3 0,0-4-1 0,1 10 0 15,6-3 2-15,-10-3 0 0,3 3 0 0,-3-3 0 16,4-4-3-16,-1 10 0 0,0-9 0 0,8 2 0 0,3 4-1 0,3-3 0 16,-6 3 0-16,3-3 0 0,-11-4 0 0,4 7 0 15,4-3 0-15,-5-4 0 0,8 4 0 0,-3-3 0 16,6 9 0-16,-6-10 0 0,-1 10 13 0,-3-9 3 15,4 9 0-15,-8-9 0 0,4 2-24 0,3 4 0 16,1 3 0-16,-4-6 0 16,14-4 12-16,-14 7 0 0,7-3 1 0,-4-3 0 0,-6 9-1 0,2-10-1 15,5 7 0-15,-1-3 0 0,4 0 1 0,4 2 1 16,-4-2 0-16,0 6 0 0,-4-9-13 0,-3 9 0 0,4 0 0 0,-8-10-10 16,0 7 31-16,8-3 7 15,3 3 0-15,-7-4 1 0,3 7-29 0,-3-6-20 0,-7 3 4 16,0 3 0-16,-11 0 16 0,-7-6 0 0,4 6 0 0,3-3 0 15,-6 3 0-15,2 0 0 0,5-7 0 0,-8 7 0 16,-4 0 0-16,1 0 0 16,0 0 0-16,0 0 0 0,-4 0 0 0,0 0 0 0,-3 0 0 0,-1 0 0 15,-6-3 0-15,3 3 0 0,-4 0 0 16,5 0 0-16,-5-6 48 0,-10 6 12 0,0 0 4 0,4 0 0 16,3 0-52-16,-7 0-12 0,0 0 0 0,0 0 0 15,0 0 0-15,0 0 0 0,0 0 0 0,0 0 0 16,14 0 0-16,-14 0 0 0,0 0 0 0,0 0 0 15,0 0 0-15,0 0 0 0,0 0 0 0,0 0 0 0,0 0 0 16,0 0 0-16,0 0 0 0,0 0 0 16,0 0 0-16,0 0 0 0,0 0 0 0,0 0 0 15,-7 0-100-15,7-3-22 0,-7 3-5 0,3-6-1025 16</inkml:trace>
  <inkml:trace contextRef="#ctx0" brushRef="#br0" timeOffset="1935.46">5482 5081 1364 0,'-3'0'30'0,"3"0"6"0,0 0 2 0,0 0 0 0,0-6-30 0,0 6-8 0,0 0 0 0,0 0 0 16,0 0 75-16,0 0 13 0,0 0 4 0,0 0 0 15,0 0-12-15,0 0-3 0,0 0 0 0,0 0 0 16,0 0-13-16,0 0-4 16,0 0 0-16,0 0 0 0,0 0 4 0,0 0 0 15,0 0 0-15,0 0 0 0,0 0-52 0,0 0-12 0,0 0 0 0,0 0 0 16,0 0 56-16,0 0 8 0,0 0 1 0,0 0 1 15,0 0-3-15,0 0-1 0,0 0 0 0,0 0 0 16,0 0-50-16,3 6-12 0,4-3 0 0,0 3 0 16,4 1 0-16,6-4 0 0,-9 3 0 0,9-3 0 15,-6 7 0-15,6-10 0 0,5 6 0 0,-8-3 0 0,7 3 0 16,-7 4 0-16,0-1 0 0,4-9 0 0,-4 10 54 0,0-4 8 16,0-3 2-16,-3 3 0 0,-1-3-64 0,1 7-15 15,-11-4-1-15,7 3-1 0,-4-2 27 0,4-4 6 16,0 6 0-16,-3 1 1 0,-4-10-17 15,7 9 0-15,-7-3-13 0,7 4 5 0,-7-10 8 16,0 9 9-16,4 1-1 0,-4-1-8 0,3-3 0 16,-6-3 0-16,3 7 0 0,-7-4 0 0,3 4 0 0,-3-1 0 15,3 0 0-15,-10 1 0 0,4 5 58 0,-11-5 5 16,7-4 1-16,-8 4 0 0,1-1-52 0,4 0-12 16,-8-6 0-16,4 4 0 0,0-4 0 0,3 3 0 15,-3-6 0-15,0 0-987 16,3 0-200-16</inkml:trace>
  <inkml:trace contextRef="#ctx0" brushRef="#br0" timeOffset="2938.79">1196 1306 1267 0,'0'0'56'0,"0"0"12"0,0-10-55 0,0 10-13 16,-4-6 0-16,4 6 0 0,0 0 105 0,0 0 19 16,0 0 3-16,0 0 1 0,0 0-52 0,0 0-9 15,-7 6-3-15,4-3 0 0,-8 7-51 0,8-1-13 16,-8-3 0-16,1 13 0 0,6-3 54 0,-7-4 8 16,1 10 2-16,-1-3 0 0,8 0-15 0,-8-3-2 15,8 6-1-15,-8-7 0 0,11 1-22 0,-11-3-5 16,8-4-1-16,-4 7 0 0,3-7 17 0,-3-6 3 15,7-3 1-15,0 0 0 0,-3 6-11 0,3-6-3 16,0 0 0-16,0 0 0 0,0 0 31 0,0 0 7 16,0 0 1-16,0 0 0 0,0 0-52 0,0 0-12 0,0 0 0 0,10-9 0 15,1 0 0-15,-8-7 0 0,1 7 0 0,7-1 0 16,-1-6 0-16,1 4 0 0,3-4 0 0,-4 7 0 16,1-7 0-16,0 7 0 0,3-4 0 0,0-3 0 15,-4 7 0-15,1 6 0 0,3-3 0 16,-3-1 0-16,-1 4 0 0,-6 3 0 0,-4 0 0 0,3-6 0 15,8 3 0-15,-11 3 0 0,0 0 0 0,0 0 0 16,7 0 0-16,4 3 0 0,-4 3 0 0,0-3 0 16,3 4 0-16,-3-1 0 0,-7-6 0 0,11 9 0 15,-4 4 0-15,4 3 0 0,3-13 0 0,-4 12 0 0,-6 1 0 0,-1-3 0 16,4 2 0 0,4-5 0-16,-1 5 0 0,-6-2 0 0,7 3 0 0,-8-4 0 0,4-6 0 15,0 13 0-15,0-3 0 0,4 3-851 16,3-4-173-16</inkml:trace>
  <inkml:trace contextRef="#ctx0" brushRef="#br0" timeOffset="4080.79">6223 5439 1497 0,'0'0'32'0,"0"0"8"0,0 0 0 0,0 0 4 0,0 0-36 0,-7-7-8 0,7 4 0 0,-4-3 0 16,4-4 86-16,0 10 15 0,-3-3 3 0,3-3 1 15,0-3-14-15,0 6-3 0,0 3-1 16,0-7 0-16,3-2-19 0,1 3-3 0,3 2-1 0,-3-2 0 15,3-3-51-15,0 9-13 0,3 0 0 0,-3-10 0 16,0 7 0-16,4-3 0 0,-1 3 0 0,-2-3 0 16,2 6 0-16,-3 0 0 0,4-7 0 0,-4 14 0 15,7-7 0-15,-11 6 0 0,5-3 0 0,-1 3 0 16,-4-3 0-16,4 7 0 0,-7-1 0 0,7-3 0 0,-7 4 0 0,0-1 0 16,0 7 0-16,0-7 0 15,-7 1 54-15,0-1 8 0,4 1 2 0,-4 5 0 16,7-12-52-16,-8 7-12 0,8-10 0 0,-3 6 0 15,-4-3-11-15,7-3-5 0,0 0 0 0,0 0-1 0,0 0 27 0,0 0 6 16,0 0 0-16,0 0 1 0,0 0-17 0,0 0-11 16,0 0 2-16,0 0 0 0,0 0 9 0,0 0 12 15,0 0-2-15,7-3-1 0,4-3-9 0,-8-4 0 16,8 1 0-16,-1 0 0 0,-3-1 0 0,4 1 0 16,-4-1 0-16,4-5 0 0,-4 5 0 15,3 1 0-15,1-7 0 0,-4 13 0 16,-4-3 0-16,1-4 0 0,3 1 0 0,-7 0 0 0,0 9 0 15,0-7 0-15,3 4 0 0,-3-3 0 0,0 6 0 0,0 0 0 0,0 0 0 16,0 0 0-16,0 0 0 0,0 0 0 16,0 0 0-16,0 0 0 0,0 0 0 0,0 0 0 15,0 0 0-15,0 0 0 0,-3 6 0 0,-4 4 0 0,0 5 0 0,3-2 0 16,4-13 0-16,-3 9 0 16,-1-3 0-16,4 10 0 0,-7-3 0 0,7-4 0 0,0 0 0 15,0 1 0-15,0-1 0 0,0 4 0 0,0-13 0 16,7 3 0-16,0 6 0 0,0 1 0 15,4-10 0-15,-1 9 0 0,-6-9 0 0,7 6 0 16,-1-2 0-16,-3 2 0 0,0-6 0 0,4 6 0 0,-1-3 0 0,1-3 0 16,3 0 53-16,4 0 9 0,-1 0 2 0,-2 0 0 15,2 0-52-15,1 0-12 0,-8 0 0 0,5 0 0 16,-5 0 0-16,1 0 0 0,-4 0 0 0,3 0 0 16,-3 0 0-16,-7 0 0 0,0 0 0 0,0 0 0 0,0 0 0 0,0 0 0 15,0 0 0-15,0 0 0 16,0 0-48-16,0 0-13 0,0 0-3 0,0 0-751 15,0 0-150-15</inkml:trace>
  <inkml:trace contextRef="#ctx0" brushRef="#br0" timeOffset="5558.23">1083 675 633 0,'11'-9'28'0,"-11"9"6"15,3-3-34-15,-3-4 0 0,0-11 0 0,0 8 0 0,0 4 124 0,0-3 19 16,0 5 3-16,0-11 1 16,0 5-59-16,-3 1-12 0,-4 0-3 0,7-1 0 0,0 4-13 0,0 6-2 15,0 0-1-15,-4-3 0 0,4-13-13 0,-7 16-4 16,7 0 0-16,0 0 0 16,0 0-14-16,0 0-3 0,0 0-1 0,0 0 0 0,0 0-22 0,0 0 0 15,7 0 0-15,-7 9 0 0,4 7 25 0,-4-6 4 16,7-1 1-16,-7 10 0 0,0-4-44 0,3 4-9 15,-3 0-1-15,4 6-1 0,-4-6 40 0,7 0 8 16,-7-4 1-16,0-2 1 0,3 3-25 0,4 2 0 16,-7-11 0-16,4 2 0 0,-4 1 0 0,0-7 0 15,7 3-14-15,-4 3 5 0,-3-9 9 0,4 0 11 0,3 10-3 0,4-10 0 16,-8 0 28-16,8-10 6 0,3 7 1 16,-4-3 0-16,1 0-18 0,3-4-3 0,0 7-1 0,0-6 0 15,-3-7-21-15,7 7 0 0,-11-1 0 16,0-5 0-16,3 11 0 0,-6-11 0 15,-1 2 0-15,4 1 0 0,-3-1 26 0,-4 4 1 0,0-7 0 0,7-3 0 16,-7 13-27-16,0-7 8 0,0 7-8 16,0-3 0-16,3-1 0 0,5 1 0 0,-1 3 0 0,0 3 0 15,-4-4-18-15,4 4-9 16,-7 3-1-16,0 0-1 0,0 0 42 0,0 0 9 0,4 0 2 0,-4 0 0 16,0 0-24-16,0 0-12 0,0 0 2 0,0 3 0 15,0 7 10-15,3 2 0 0,-3 1-9 0,0 2 9 16,0-5-13-16,0-1 1 0,0 10 1 0,-3-3 0 15,3-4 11-15,0 4 0 0,0 3 0 0,3-4 0 16,4-11 0-16,-7 11 0 0,0 4 0 0,4-10 0 0,3 7 0 0,-7-6 12 16,0-1-2-16,3 10-1 0,-3-10-9 15,7 1-12-15,-7-1 2 0,4 4 1 0,-4-1 9 0,0-3 0 16,4 1 0-16,-4-1 0 0,0 1 0 0,0-10 0 16,0 6 0-16,0 3 0 0,0 1 0 0,0 5 0 15,0-11 0-15,-4 5 0 0,4-3 0 0,-11 4 0 16,8-1 0-16,-4-9 0 0,3 10 26 15,-6-4 7-15,6-3 2 0,-6 3 0 0,10-6-23 16,-7 3-12-16,3-3 12 0,-7 0-12 0,11 0 10 0,-3 0-10 16,-8-3 8-16,4 3-8 0,4 0 9 0,3 0-9 15,-4 0 10-15,4 0-10 0,-7-6 10 0,4 3-10 0,3-3 10 16,0-4-10-16,0 10 12 0,0 0-3 16,0-9-1-16,0-1 0 0,3 1-8 0,4-1 0 0,-3 4 0 15,6-3 0-15,1-4 0 0,0 1 0 0,-8 2 0 16,8 7 0-16,3-6 0 0,-4-7 0 0,4 7 0 0,1-1 0 15,2 1 0-15,-3-1 0 0,0 4-9 0,0-3 9 16,8-10 0-16,-12 13 0 0,11-4 0 0,-6 7 0 16,-1-13 0-16,0 7 0 0,7-3 0 0,-7-1 0 15,0 4 0-15,4 5 0 0,-4-2 0 0,0-3 0 16,0 9 0-16,-7-10 0 0,7 10 0 0,-3 0 9 16,-8 0-161-16,4 0-33 0</inkml:trace>
  <inkml:trace contextRef="#ctx0" brushRef="#br0" timeOffset="7261.42">2611 2732 961 0,'0'0'42'0,"0"0"10"16,0 0-42-16,0 0-10 0,0-6 0 0,-4 3 0 0,4-3 70 0,-7-1 12 16,3 7 2-16,4 0 1 0,0 0-51 0,0-9-10 15,0 6-3-15,0 3 0 0,-7 0 40 0,4-6 8 16,3 6 2-16,0-10 0 0,0 1-8 0,-4 6-2 0,4 3 0 0,0-7 0 16,-7-2-5-16,7 9-2 0,0 0 0 0,0 0 0 15,0 0-4-15,0 0-1 0,0 0 0 0,0 0 0 16,0 0-49-16,0 0 0 0,0 0-9 0,0 0 1 15,0 0 8-15,0 0 11 0,0 0-3 0,0 0 0 16,0 0-8-16,0 0 0 0,0 0 0 0,0 0 0 16,-3 6 8-16,3 4-8 0,0-10 0 0,0 12 8 15,0 4 0-15,-7-4-8 0,7 1 12 0,-4-1-4 16,4 4-8-16,0-3 12 0,0 2-12 0,0 4 12 16,4-3-24-16,-8-4-4 0,4 4 0 0,0 3-1 15,4-10 41-15,-4 1 9 0,0 5 2 0,-4 4 0 16,4-9-18-16,0-1-3 0,0 7-1 0,0 3 0 15,0-10 2-15,-7 10 0 0,7-4 0 0,0 4 0 0,0-3-15 16,0 3 0-16,7 0 0 0,-7-4 0 16,0-2 0-16,0 2 0 0,0 4 0 0,0-3 0 0,4-4 0 0,-4 4 0 15,0 3 0-15,7 0 0 16,-4-4 0-16,-3-5 0 0,-3 9 0 0,3-4 0 0,0 1 0 0,0-3 0 16,0-4 0-16,0 7 0 0,-7-7 57 15,7 1 6-15,7-1 1 0,-14 7 0 0,3-7-52 0,-3 0-12 16,7-2 0-16,0 2 0 15,-7-6 0-15,7 7 0 0,0-1 0 0,0-3 0 0,-7 4 0 0,7-1 0 16,0-3 0-16,0-2 0 0,0-4 0 0,0 9 0 16,0 0 0-16,0 1 0 0,7-4 0 0,-7-3 0 15,0 10 0-15,0-10 0 0,0-3 0 0,0 9 0 16,0 1 0-16,4-1 0 0,-1 0 0 0,-3 1 0 16,0 2-12-16,0-2 12 0,0 2 0 0,0-5 0 15,7 2 8-15,-3 0-8 0,-8 1 0 0,4-1 0 0,0 1 0 16,4-4 0-16,-8 3 0 0,4-9 0 15,0 0 0-15,4 10 0 0,-4-1 0 0,0 1 0 0,7-4 0 0,-7-6 0 16,0 0 0-16,-7 12 0 0,7-5 0 0,7 2 0 16,-7 0 13-16,3-2-3 0,-3 2-1 0,0 1 0 15,0-1-9-15,7-6-12 0,-7 7 2 0,0 5 1 16,0-5 17-16,4-1 4 0,-4 0 1 0,0-2 0 16,0 2-13-16,0 1 0 0,3-4 0 0,4 3 0 15,-14 1 0-15,7-1-16 0,7-6 1 16,-7 7 1-16,0-1 14 0,0-3 0 0,0 4 0 0,0-1 0 15,4 0 0-15,-4-2 0 0,0 2 0 0,0 1 0 16,0-4 0-16,0 3 0 0,-4 1 0 16,4-1 0-16,0 0 0 0,0 1 0 0,0-1 0 0,0 1 0 15,0-1 0-15,0 0 0 0,0 7 0 0,0-6 0 16,0-1 0-16,-7 0 0 0,7-2 0 0,0 2 0 0,0 0 0 16,0-5 0-16,0-4 0 0,0 0 0 0,0 0 0 15,0 0 0-15,0 0 0 0,0 9 0 0,0-9 48 0,0 0 13 16,0 0 3-16,0 0 0 0,0 0-52 0,0 0-12 15,0 0 0-15,0 0 0 0,0 0 0 0,0 0 0 16,0 0 0-16,0 0 0 0,0 0 0 0,0 0 0 16,0 0 0-16,0-9 0 15,0-1-100-15,0 7-22 0,0 3-5 0,7-9-1025 16</inkml:trace>
  <inkml:trace contextRef="#ctx0" brushRef="#br0" timeOffset="9171.58">2667 2717 403 0,'0'0'17'0,"0"0"5"0,0 0-22 0,0 0 0 15,0 0 0-15,0 0 0 0,0 0 196 0,0 0 36 16,0 0 6-16,0 0 2 0,0 0-192 0,0 0-39 0,-7 0-9 15,3-7 0-15,-3 7 65 0,4 0 11 0,-1 0 3 0,-3 0 0 16,4-3-33-16,3-3-6 0,-11 6-2 0,11-3 0 16,-10 3-22-16,10 0-4 0,0 0 0 0,0 0-1 15,0 0 29-15,0 0 5 0,-4 0 2 0,4 0 0 16,0 0-24-16,0 0-5 0,0 0-1 0,0-6 0 16,-7 2-17-16,7 4 0 0,0 0 0 0,0 0 0 15,0 0 0-15,0 0 0 0,0 0 0 0,0 0 0 16,0 0 29-16,0 0 3 0,11 0 0 0,3 0 0 15,-4-6 0-15,1 6 0 0,-1 0 0 0,5 0 0 16,-1-9-32-16,3 9 0 0,-3-3 0 0,-3 3 0 16,3 0 0-16,-3-7 0 0,3 7 0 0,7 0 0 15,-3 0 0-15,6 0 0 0,-3 0 0 0,15 0 0 16,-8 0 0-16,4 0 0 0,-8 0 0 0,5 0 0 16,-8-3 0-16,3 3 0 0,-2-6 0 0,-1 6 0 0,-4 6 0 15,5-6 0-15,-8-6 0 0,7 6 0 0,-7 0 57 0,7-6 6 16,-7 6 1-16,7 0 0 0,4 0-64 0,-7-3-10 15,6 3-3-15,8 0-1 0,-11 0 22 0,-3 0 5 16,3 0 1-16,-7 0 0 16,7 0-14-16,4 0-10 0,-4-7 2 0,4 7 0 15,0 0 8-15,-8 7 0 0,1-7 0 0,7 0 8 0,-1 3-8 0,-9-3 0 16,6 0 0-16,-7 0 0 0,0 6 0 0,0-6 0 16,4 0 0-16,-8-6 0 0,4 6 0 0,-3 0 9 0,3 0-9 15,0 0 10-15,0 0-2 0,4 0-8 0,-4 0 12 16,7-3-4-16,-7 3-8 0,4 0-9 0,0 0 9 15,-1 0-13-15,4-7 13 0,1 4 0 0,-5 3 0 16,1 0 0-16,7 0 0 0,-1 0 0 16,-13 0 0-16,6 0 0 0,-2 0 0 0,2 3 0 15,-6-3 0-15,3 0 0 0,0 0 0 0,-3 7 0 16,3-7 0-16,-4 0 0 0,1-7 0 0,-1 7 0 0,-3 0 0 0,4 0 0 16,0 7 0-16,-4-7 0 0,-7 0 0 0,7-7 0 15,3 7 0-15,-10 0 0 0,0 0 0 0,7 7 0 16,-7-7 0-16,0 0 0 0,0 0 0 0,0 0 0 15,0 0 48-15,0 0 13 0,7 0 3 0,-7 0 0 16,0 0-52-16,0 0-12 0,0 0 0 0,0 0 0 16,0 0-48-16,0 0-13 0,0 0-3 0,0 0 0 15,0 0 103-15,0 0 20 0,0 0 4 0,0 0 1 0,0 0-52 0,0 0-12 16,0 0 0-16,0 0 0 16,0 0 0-16,0 0 0 0,0 0 0 0,0 0 0 0,0 0 0 0,0 0 0 15,0 0 0-15,0 0 0 0,0 0 0 0,0 0 0 16,0 3 0-16,0-3 0 0,0 0 0 0,0 6 0 15,0 3 0-15,0 1 0 0,0-10 0 0,0 9 0 16,-3-3 0-16,3 4 0 0,0-7 0 0,-4 6 0 16,4-9 0-16,0 7 0 0,0-1 0 0,0 3 0 15,0-6 0-15,0 13 0 0,-7-6 0 0,7-7 0 16,0 3 0-16,0 3 0 0,0 1 0 16,7-1 0-16,-7 1 0 0,0-1 0 0,0 0 0 0,0 7 0 15,0-6 0-15,0-1 0 0,-7 0 0 0,7 1 0 0,0 5 0 0,0-5 0 16,0 5 0-16,0-2 0 15,0-4 0-15,7 7 0 0,-7 3 0 0,0-10 0 0,0 7 0 0,0-7 0 16,0 10 0-16,0-9 0 0,0-1 0 16,0 7 0-16,0-7 0 0,0 10 0 0,0-10 0 0,0 1 0 15,0-4 0-15,0 3 0 0,0 1 0 0,0-1 0 16,0 1 0-16,-7-4 0 0,7 3 0 0,0 1 0 16,0-1 0-16,0 1 0 0,-3-1 0 0,3 0 0 15,0 1 0-15,0-4 0 0,0 3 0 0,0 1 0 16,0 6 0-16,0-7 0 0,-7 7 0 0,7-13 0 15,-4 12 34-15,4-2 4 0,0-4 1 0,-3 1 0 16,3 2-11-16,0-2-3 0,0 2 0 0,0-5 0 16,0 5-25-16,0 1 0 0,0-4 0 0,0 0 0 15,0 1 0-15,0-1 0 0,0 1 0 0,0-1 0 16,0 1 0-16,0-1 0 0,0 0 0 0,0 1 0 16,0-4 0-16,0 10 0 0,-7-13 0 0,7 13 0 15,0-7 0-15,0-6 0 0,0 13 0 0,-4-7 0 0,4 7 0 0,0-4 0 16,0 4 0-16,0 0 0 0,0-13 0 0,-7 13 0 15,7-7 0-15,0 0 0 0,0 4 0 0,0-7 0 16,0 4 0-16,0-1 0 0,7 0 0 0,-7 1 0 16,0-1 0-16,0 4 0 0,0-10 0 0,0 6 0 15,0 1 0-15,0-1 0 0,0 1 0 0,0-1 0 16,0-3 0-16,4 4 0 0,-4-10 0 0,0 9-9 16,0 0 0-16,7 7 0 0,-7-13 9 0,0 10 12 15,0-10-2-15,0 6-1 0,0-9-9 0,0 10 0 0,0-4 0 16,0 3 0-16,3 1 0 0,1-7 0 15,-4 3 0-15,0 4 0 0,0-10 0 0,0 9 0 16,0-9 0-16,7 9 0 0,-7-2 0 0,0 2 0 16,0-9 0-16,0 0 0 0,0 0 0 0,0 3 0 0,0 10 0 15,3-10 0-15,-3-3 0 0,7 9 0 16,-7-2 0-16,0 2 0 0,4-6 0 0,-1 7 0 0,-3-1 0 0,0-3 0 16,0-6 0-16,0 10 0 0,0-10 0 0,0 9 0 15,0 0 0-15,0 1 0 0,0-10 0 0,0 0 0 16,0 0 0-16,0 6 0 0,0-6 0 0,0 0 0 15,0 0 0-15,0 3 0 0,0-3 0 0,0 13 0 16,0-13 0-16,0 3 0 0,0-3 0 0,0 9 0 16,-3-2 0-16,3-7 0 0,0 9 0 0,0-9 0 15,0 0 0-15,0 3 0 0,0 7 0 0,0 5 0 16,0-5 0-16,3-1 0 0,-3 0 0 0,7 7 0 16,-7-13 0-16,0-3 0 0,0 0 0 0,0 0 0 0,0 13 0 15,0-13 0-15,0 0 0 0,0 0 0 0,0 3 0 0,0-3 0 16,0 0 0-16,0 0 0 0,0 0 0 0,0 0 0 15,0 9 0-15,0-9 0 0,0 0 0 16,0 0 0-16,0 0 0 0,0 0 0 0,0 0 0 0,0 0 0 16,0 0 0-16,0 0 0 0,0 0 53 0,0 0 9 15,0 0 2-15,0 0 0 16,0 0-52-16,0 0-12 0,0 0 0 0,0 0 0 16,0 0-75-16,0 0-17 0,0 0-4 0,0 0-1190 0</inkml:trace>
  <inkml:trace contextRef="#ctx0" brushRef="#br0" timeOffset="10082.58">2487 4288 903 0,'0'0'40'0,"0"0"8"0,0 0-38 0,0 0-10 16,0 0 0-16,0 0 0 0,0 0 83 0,-7-3 14 15,7 3 3-15,0 0 1 0,0 0 22 0,0 0 4 0,0-7 1 16,0 7 0-16,0 0-61 0,0 0-12 15,7-6-3-15,-3 6 0 0,-4 0-12 0,10 0-2 16,-6 0-1-16,6 0 0 0,1 0-1 0,-8 0 0 16,4 0 0-16,4 0 0 0,3 0-4 0,-10 0-2 15,6 0 0-15,1 0 0 0,-1-3 1 0,1 3 0 0,3 0 0 0,-3 0 0 16,3 0-6-16,-4 0-1 0,5 0 0 0,-1-6 0 16,3 6-5-16,-3 0-2 15,0 0 0-15,8-4 0 0,-8-2-1 0,10 6-1 0,-2-3 0 0,6 3 0 16,-3-6-1-16,10 6 0 0,-3-3 0 0,-4-4 0 15,-4 7-6-15,1 0 0 0,-4 0-8 0,1 0 12 16,-5 0-12-16,4 0 8 0,-7 7-8 0,8-7 0 16,-12 0 9-16,8 0-9 0,-1-7 8 0,-2 7-8 15,-1 0 11-15,7 0-3 0,-7 0-8 0,7-3 12 16,-3-3-2-16,3 6-1 0,0 0 0 0,4 0 0 16,-8 0 0-16,5-3 0 0,-1 3 0 0,3 0 0 15,-9 0 2-15,6 0 0 0,-4-6 0 0,1-1 0 0,-4 7-2 0,0 0 0 16,0-3 0-16,-3 3 0 15,3 0-9-15,-3 0 10 0,-1 0-10 0,1 0 10 0,-1 0-10 0,1 0 0 16,-4 0 0-16,4 0 0 16,-1 0 0-16,1 0 10 0,-1 0-10 0,1 0 10 15,-4 0-10-15,4 0 8 0,-1 0-8 0,1 0 8 0,3-6-8 16,0 6 8-16,-3 6-8 0,6-6 8 0,-10 0-8 0,11-6 0 16,-11 6 0-16,4-3 8 0,-4 3-8 15,7 0 8-15,-4 3-8 0,1-6 8 0,3 3-21 0,-3-7-5 16,6 7-1-16,1 0 0 0,-1 0 35 0,1-9 8 15,-4 9 0-15,4 0 1 0,3 0-17 0,0 0-8 16,-10 0 8-16,6-3-8 0,-2 3 0 0,2 0 8 16,-6-6-8-16,3 6 0 0,-11 6 32 0,8-6 0 0,0 3 1 15,-1-3 0 1,-6-3-49-16,3 3-9 0,-7 3-3 0,0-3 0 16,7 0 28-16,-7 0 0 0,0 0 0 0,0 0 0 0,0 0 24 15,0 0 1-15,0 0 0 0,0 0 0 0,0 0-25 0,0 0 0 0,-7 0 0 0,0 0 0 31,-4 0-82-31,-3 9-22 0,-7-9-4 0</inkml:trace>
  <inkml:trace contextRef="#ctx0" brushRef="#br0" timeOffset="11256.04">3041 1440 460 0,'0'0'41'0,"0"0"-33"0,0-6-8 0,3-3 0 0,-3 6 130 0,8-4 24 0,-8-2 5 0,0 9 1 15,3-13-52-15,1 4-11 16,-4-4-1-16,0 10-1 0,0-6-43 0,0 3-9 16,-4-4-2-16,4 1 0 0,0-1 12 0,0 4 3 0,0-3 0 15,-3 6 0-15,-5-7-45 0,5 4-11 0,3 6 0 0,-11-10 0 16,8 10 0-16,-8-3 0 0,11-3 0 0,-10 6 0 16,-4 0 0-16,3 0 0 0,0 6 0 0,8-3 0 15,-8 7 14-15,1-10 1 0,-1 9 0 0,1-2 0 0,6-4-24 16,-3 6-5-16,3-3-1 0,-6 4 0 0,6-1 15 15,-6 1 0-15,3-4 0 0,3 3 0 0,4-9 0 0,-3 3 0 16,3 4 0-16,0 2 0 0,0-9 0 16,0 6 0-16,3 7 0 0,1-7 0 0,3 4 48 0,-4-7 13 15,4 6 3 1,7-3 0-16,-3 4-64 0,3-10 0 0,-3 9-12 0,3 1 2 16,0-4 19-16,4 3 4 0,-4-6 1 0,-4 10 0 0,4-10-2 0,-3 3-1 15,0-2 0-15,-4 5 0 0,0-3-21 0,3 4-4 16,-6-7-1-16,3-3 0 0,-4 6 15 15,1-3 0-15,-4 3 0 0,7 1 0 0,-7-4 0 0,0 6 0 16,0-9 0-16,0 10 0 0,0-4 28 0,3-3 9 16,-3-3 2-16,-3 6 0 0,3-3-22 0,-11 10-4 15,11-10-1-15,-14 3 0 0,4-2 0 0,-4 5 0 16,-4-9 0-16,11 6 0 16,-4-3-12-16,1-3 11 0,-1 7-11 0,8-7 10 0,-8-7-10 0,0 7 0 15,8 0 0-15,-15 0-11 0,8-3 11 0,3-3 16 0,-4 6-4 0,0 0-1 16,8 0-11-16,-8-9 0 0,11 9 9 15,-7 0-9-15,4 0 0 0,3 0-18 0,-7-4 3 0,7 4 1 16,0 0 14-16,0 0 0 0,0 0 0 0,0 0 0 31,0 0-48-31,0 0-6 0,0 0-2 0,0 0-860 0</inkml:trace>
  <inkml:trace contextRef="#ctx0" brushRef="#br0" timeOffset="12042.8">3429 1440 806 0,'0'0'36'0,"0"0"7"0,0 0-35 0,0 0-8 16,0 0 0-16,0 0 0 0,7-6 103 0,-3 3 18 16,-1-6 4-16,4 9 1 0,-7 0-66 0,0 0-12 15,0-16-4-15,0 16 0 0,0-10-17 0,0 10-4 16,0-3-1-16,0-3 0 0,-7 3 14 0,0 3 2 16,7 0 1-16,-7-6 0 0,-4 6-11 0,4-7-3 15,-3 7 0-15,3 7 0 0,0-7-33 0,-4 6-8 16,1-3 0-16,-5 3-1 0,5 7 17 0,-4-7 0 15,-4 4 0-15,4-7 0 0,3 12 10 0,-3-5 6 16,4 9 0-16,-1-13 1 0,0 3-17 0,4-6 0 0,-3 10 0 16,-1-4 0-16,8 4 0 0,-4-13 0 0,3 6 0 0,4-6 0 15,0 0 0-15,0 10 0 0,0-10 0 0,0 3 0 16,0-3 12-16,0 0-2 0,0 0 0 0,0 0 0 16,0 9-10-16,0-9-14 15,0 0 3-15,0 0 1 0,11 0 10 0,-4 6 0 0,0-6 0 0,3 0 0 16,5 0 0-16,-5 0 0 0,-6-6 0 0,6 6 0 15,1-3 29-15,-1 3 8 0,-6-6 2 16,7 6 0-16,-8-3-11 0,4 3-3 0,-3-10 0 0,3 4 0 16,-4-3-25-16,1 5-11 0,3-2 1 0,3 3 0 0,-6-10 10 15,-1 10 14-15,5-6-3 0,-5 9-1 0,-3 0 43 16,7-6 9-16,-3-4 2 0,-4 10 0 16,0 0-52-16,0 0-12 0,0 0 0 0,0 0 0 0,0 0 0 0,0 0 0 15,0 0 0-15,0 0 0 0,7 10 0 0,-4-10 0 16,-3 6 0-16,0 3 0 0,4-6 0 15,-4 10 0-15,0-10 0 0,0 7 0 0,0 5 0 0,0-5 11 16,0 2-11-16,7 4 10 0,-7 3-10 0,0-10 0 16,-7 0 0-16,7 7 0 0,-4 3 0 0,4 0-9 15,0-4 9-15,0 1 0 0,0 3 0 0,-3-7 16 16,6 4-2-16,-6 3 0 0,-4-3-22 0,7-7-5 16,-4 0-1-16,8 1 0 0,-4-1 32 0,7 7 6 15,-7-7 2-15,0-5 0 16,0-4-42-16,0 12-8 0,3-3-1 0,-3-9-1 0,0 0 26 0,0 0 0 0,0 0 0 0,0 0 0 15,0 4 46-15,0 5 14 16,0-9 4-16,0 0 0 0,0 0-64 0,0 0-15 0,0 0-1 0,0 0-1 16,0 0 27-16,0 0 6 0,0 0 0 0,0 0 1 15,0 0-17-15,4 0 0 0,-4 0 0 0,7-9 0 32,-4-1-48-32,4 7-12 0,-7-9-4 0,4 2-614 0,6 1-123 0</inkml:trace>
  <inkml:trace contextRef="#ctx0" brushRef="#br0" timeOffset="12637.87">3570 1478 864 0,'0'0'76'0,"0"0"-60"15,0 0-16-15,0 0 0 0,0 0 85 0,0 0 15 16,4-3 2-16,-4-13 1 0,0 16-44 0,0 0-9 16,0 0-2-16,0 0 0 0,0 0-18 0,0 0-4 15,0 0-1-15,0 0 0 0,0 0 31 0,0 0 7 16,0 0 1-16,0 0 0 0,0 0-52 0,0 0-12 16,0 0 0-16,0 0 0 0,0 0 0 0,0 10 0 15,-4-1 0-15,4-3 0 0,0 4 36 0,0-1 4 16,4 1 0-16,-4-1 1 0,-4 7-14 0,4-13-3 15,0-3-1-15,4 9 0 0,-4 7 3 0,0-7 1 16,0-9 0-16,0 10 0 0,0-4-3 0,0 3-1 0,0-9 0 16,0 0 0-16,0 0-7 0,7 3-2 0,-4 10 0 15,-3-13 0-15,7 3 2 0,-7-3 0 0,0 0 0 0,7 0 0 16,4 0-1-16,0 0 0 0,-8-3 0 0,8 3 0 16,-4-13-1-16,-4 10 0 0,4-6 0 0,0 3 0 15,0-4-5-15,-3 1-1 0,3-1 0 0,0 4 0 16,0 3-8-16,-3-3 12 0,3-7-12 0,-4 7 12 15,4-3-12-15,-7 9 0 0,0-10 0 0,4 7 8 16,-1-10-8-16,-3 13 0 0,7-3 9 0,-7 3-9 16,0-6 0-16,0 6 0 0,0 0 0 0,0 0 0 0,0 0 0 0,0 0 0 15,0 0 0-15,0 0 0 0,11 0 0 16,-11 0 0-16,0 6-10 0,3-3 10 0,1 4-8 0,-4-1 8 16,7-3 0-16,-7 16 0 0,4-19 0 0,3 9 0 15,-7-9 0-15,0 10 0 0,0-1 0 0,3-3-8 16,-3-6 8-16,0 10 0 0,7-1 0 0,-7 1 0 15,0-10 0-15,0 9 0 0,0-9 0 0,4 6 0 16,-1-3 0-16,-3-3 0 0,0 13 0 0,7-10-10 16,-3 7 0-16,3-1 0 15,0-3-192-15,0-6-38 0,-7 0-8 0,14 3-2 0</inkml:trace>
  <inkml:trace contextRef="#ctx0" brushRef="#br0" timeOffset="13175.91">4025 1425 1321 0,'0'0'28'0,"0"0"7"0,0 0 1 0,0 0 2 0,0 0-30 0,4-3-8 0,-4-4 0 0,0 7 0 16,0-9 40-16,0 9 8 0,0 0 0 15,0 0 1-15,0 0 12 0,0 0 3 0,0 0 0 0,0 0 0 16,0 0-52-16,-4 0-12 0,-6 0 0 0,10 0 0 15,-11 6 0-15,0-3 0 0,8 4 0 0,-11 2 0 16,3-6 54-16,1 13 8 0,-4-7 2 0,3 10 0 16,-3-10-52-16,3 7-12 0,1-6 0 0,-1-1 0 0,8 7 0 0,-8-7 0 15,4-6 0-15,3 10 0 0,1-10 0 0,-4 6 0 16,7 1 0-16,0-10 0 0,0 0 0 16,0 0 0-16,0 6 0 0,0-6 0 0,0 0 0 0,7 9 0 15,-7-9 0-15,7 3 0 0,0-3 54 16,4 0 8-16,-8 0 2 0,8 0 0 0,-8-3-52 0,8 3-12 15,-1-6 0-15,1 3 0 0,0-3 0 0,3 6 0 16,-4-10 0-16,1 7 0 0,3-3 0 0,-3-4 0 16,3 4 0-16,-4-3 0 0,1 6 0 0,-4-4 0 15,3-2 0-15,-3 9 0 0,1-13 0 0,2 7 0 16,-3-3 0-16,4 2 0 0,-11 4 0 0,0 3 0 16,7-9 0-16,0 9 0 0,3-6 0 0,-10 6 0 15,0 0 0-15,0 0 0 0,0 0 0 0,0 9 0 16,0 0 0-16,0 4 0 0,0-10 0 0,0 7 0 15,0-1 0-15,-7 0 0 0,7 1 0 0,-3-4 0 16,3-6 0-16,3 9 0 0,-6 7 0 0,3-3 0 0,0-13 0 0,0 6 0 16,0 3 0-16,0-9 0 0,0 0 0 15,3 3 0-15,4 10 0 0,-7-10 0 0,0-3 0 16,8 10 0-16,-8-10 0 0,7 9 0 0,-7-9 0 0,0 0 0 16,10 6-151-1,-10-6-33-15,14 3-6 0,-14-3-2 0</inkml:trace>
  <inkml:trace contextRef="#ctx0" brushRef="#br0" timeOffset="13559.22">4240 1447 1198 0,'0'0'26'0,"0"0"6"0,0 0 0 0,0 0 3 0,0 0-35 0,0 0 0 0,0 0 0 0,0 0 0 16,0 0 91-16,0 0 11 0,0 0 2 0,4 3 1 15,6 3-50-15,-10-3-11 0,4 7-1 0,3-1-1 0,-7 0 10 0,0 4 3 16,0-10 0-16,0 7 0 0,4-1-37 0,-4 7-7 16,0-7-2-16,0 0 0 0,0 1 44 0,0-1 9 15,0 7 2-15,-4-7 0 0,4 1-52 0,0-1-12 16,0 1 0-16,0 5 0 0,0-5 0 0,0-7 0 16,0-3 0-16,0 9 0 0,-7-3 0 0,7-6 0 15,0 0 0-15,0 0 0 0,0 0 34 0,0 0 4 0,0 0 1 0,0 0 0 16,0 0-11-16,0 0-3 0,0 0 0 15,0-6 0-15,-4-3-25 0,4 6 0 0,0-13 0 0,4 7 0 16,-4-1 0-16,0-6 0 0,7 4 0 0,-7-4 0 16,0 7 0-16,11-7 0 15,-8 4 0-15,8-4 0 0,-1-3 0 0,-3 3 0 0,11 13 0 0,-7-6 0 16,3 3 0-16,-4-4 0 16,4 1 0-16,-3 9 0 15,3-3-149-15,0-4-35 0,0 7-8 0,4 0 0 0</inkml:trace>
  <inkml:trace contextRef="#ctx0" brushRef="#br0" timeOffset="13902.82">4554 1603 345 0,'0'0'31'0,"0"0"-31"0,0 0 0 0,0 0 0 0,11 0 231 0,-4-3 40 15,0-3 8-15,-3 3 1 16,3-3-173-16,3 6-35 0,-6 0-8 0,6-10 0 0,-6 1 0 0,3-1 1 16,0 4 0-16,4-3 0 0,-4-1-16 0,3 1-3 15,-10 0-1-15,7-1 0 0,0 7-45 0,-3-10 0 16,3 1 0-16,-7 6-10 0,3-4 59 0,-3 1 12 16,0 6 3-16,0 3 0 0,0 0-52 0,0 0-12 15,0 0 0-15,0 0 0 0,0 0 0 0,0 0 0 16,-3 0 0-16,-4 3 0 0,3-3 8 0,-6 9-8 15,6 7 11-15,-6-7-11 0,3-6 0 0,0 10 0 16,-1-4 0-16,5 4-12 0,3-7 12 0,-7 7 0 16,3-4 12-16,4 4-12 0,0-1 8 0,4 4-8 0,3-4 0 15,-4 1 0-15,5 0 9 0,-1 2-9 0,3-2 0 0,4-4-983 16</inkml:trace>
  <inkml:trace contextRef="#ctx0" brushRef="#br0" timeOffset="15145.89">2469 4190 921 0,'0'0'82'0,"0"0"-66"16,0 0-16-16,0 0 0 0,0 0 112 0,0 0 20 15,7 0 3-15,-7 0 1 0,0 0-52 0,11-9-11 16,-7 0-1-16,-4 9-1 0,0 0-12 0,10-10-3 16,-6 4 0-16,-4 6 0 0,7-9-24 0,-7 9-6 15,0 0-1-15,0 0 0 0,10 0-25 0,-6 0 0 16,6 0 0-16,1 6 0 0,-11-3 0 0,7 3 0 15,-7 1 0-15,7-4 0 0,-3 6 27 0,3 0 0 16,-7-9 0-16,0 16 0 0,0-16-19 0,0 16-8 16,-7-13 8-16,7 6-8 0,-4-2 12 0,-3-4-4 15,0 3 0-15,0-3 0 0,-4 7 7 0,4-10 1 16,-3 0 0-16,-1 0 0 0,-3 0-7 0,3 0-1 0,1-4 0 0,-1-2 0 16,8 6-8-16,-4-3 0 0,3-3 0 0,-3-4 0 15,4 7 55-15,3-3 5 0,0 6 2 0,0-3 0 16,0-3-48-16,0-4-14 0,0 10 0 0,3-16 8 15,8 7 0-15,-4 0 1 0,3-1 0 0,-3 4 0 16,4-3-9-16,0 5-12 0,3-2 2 0,3 3 1 16,-10-3 9-16,4 3 0 0,3 3 0 0,-3 0 0 15,-1 0 0-15,1 3 0 0,-1-3 0 0,1 6 0 16,-4-3 0-16,0 7 0 0,-3-1 0 0,3 4 0 16,-4-4 0-16,4-6 0 0,-3 6 0 0,-4 1 0 15,0-10 0-15,0 6 0 0,-4 10 0 0,-3-13 0 16,4 6 0-16,-4-2 0 0,-4 2 0 0,4-6 0 15,-4 3 0-15,4-2 0 0,0-4 0 0,-3 0 0 0,-8 0 0 0,11 0 0 16,0-10 0-16,3 10 0 0,-6-3 0 0,-1-3 0 16,8-4 0-16,-8 10 0 0,11-9 0 0,-7 9 0 15,7-3 0-15,-3-10 0 0,3 10 0 0,0-3 0 16,0-4 0-16,3 10 0 0,4-18 0 16,-3 15 0-16,3-4 0 0,-4 1 0 0,8-3 0 0,-1 5 0 15,1-2 0-15,-7 3 0 0,6 3 0 0,-6-6 0 16,6 6 0-16,1 6 0 0,-8-3 0 0,4 3 0 15,4 4 0-15,-11-7 0 0,4 10 0 0,-1-4 0 16,-3-9 0-16,7 12 0 0,-7-5 10 0,0 2 4 16,-7 7 1-16,7-13 0 0,-3 6-24 0,-1 1-5 15,-3-1-1-15,-4-3 0 0,8-2 15 0,-8 5 0 0,1-9 0 0,6 6 0 16,-6-6 0-16,-1 0 0 16,0 0 0-16,4-6 0 0,-3 6 0 0,3-9 0 15,3 5 0-15,-6-2 0 0,6-3 28 0,-3-1 8 0,3 1 1 16,4 6 1-16,-7-3-18 0,7-4-3 0,0 1-1 0,7 2 0 15,-7-5-4-15,0 3-2 0,4-4 0 0,3 4 0 16,-3 5-10-16,6-2 0 0,-6 3 0 0,6-3 0 16,1-4-18-16,-1 10-6 0,1 0 0 0,-4 0-1 15,4 0-166-15,-4 0-33 16,10 7-6-16,-17-7-2 0</inkml:trace>
  <inkml:trace contextRef="#ctx0" brushRef="#br0" timeOffset="15680.95">2529 4448 1094 0,'0'0'97'15,"0"0"-77"-15,0 0-20 0,0 0 0 0,0 0 42 0,0 0 5 16,0 0 1-16,0 0 0 0,0 0 45 0,0 0 10 0,0 0 1 0,0 0 1 16,0 0-14-16,0 0-3 0,0 0-1 0,0 0 0 15,0 0-70-15,0 0-17 0,0 0 0 0,0 0 0 16,0 0 55-16,0 0 7 0,0 0 2 0,0 0 0 0,7 6-64 15,-14-3 0-15,7 6-14 0,0 1 2 0,0-10 12 0,-3 9 14 16,3-2-3-16,0-4-1 0,0-3-10 0,0 9 0 16,0-3 0-16,0 4 0 0,-4-1 0 0,4 1 0 15,0-10 0-15,0 15 0 0,0-12 0 0,0 4 0 16,0 2 0-16,0 0 0 16,0 1-156-16,0-1-26 0,4 1-6 0,-4-1 0 0</inkml:trace>
  <inkml:trace contextRef="#ctx0" brushRef="#br0" timeOffset="15847.82">2540 4742 1267 0,'0'0'28'0,"0"0"5"0,0 0 2 0,0 0 1 0,0 0-36 0,0 0 0 16,0 0 0-16,7 10 0 0,-7-1 58 0,0 1 5 0,0-10 1 15,0 6 0-15,4 3-52 0,-4-9-12 0,0 10 0 0,0-1 0 16,0-3 0-16,0 4 0 15,0-1 0-15,-4 4 0 0,4-7 0 0,0 10 0 0,-7-7 0 0,3 4-441 16,4 2-91-16</inkml:trace>
  <inkml:trace contextRef="#ctx0" brushRef="#br0" timeOffset="16013.12">2589 5100 1036 0,'0'0'46'0,"0"0"10"0,0 0-45 0,0 9-11 16,0 1 0-16,0-10 0 0,0 0 0 0,7 6 0 16,-7 3 0-16,0 1-305 15,0-10-63-15</inkml:trace>
  <inkml:trace contextRef="#ctx0" brushRef="#br0" timeOffset="16199">2589 5439 1321 0,'0'0'28'0,"0"9"7"0,0-3 1 0,7 7 2 0,-7-13-30 0,0 9-8 16,0-3 0-16,0 4 0 0,0-1 44 0,0 1 8 16,4-1 2-16,-4 0 0 0,7-2-29 0,-7 2-5 0,0-9-2 0,4 6 0 15,-1-2-10-15,4 5-8 0,-7 0 12 0,0-9-720 16</inkml:trace>
  <inkml:trace contextRef="#ctx0" brushRef="#br0" timeOffset="16932.75">1192 4200 748 0,'0'0'67'0,"0"0"-54"0,0 0-13 0,0 0 0 0,0 0 100 0,0 0 16 15,0 0 4-15,0 0 1 0,0 0-46 0,11 0-10 16,-11 0-1-16,11 0-1 0,-8-3-9 0,-3 3-2 16,11 0 0-16,-8-7 0 0,8 7-20 0,-1 0-4 0,1 0 0 15,-8 0-1-15,8 0-18 0,3 0-9 0,0 0 10 0,4 7-10 16,-4-14 9-16,-3 7-9 0,-1 7 8 0,4-4-8 16,0 3 0-16,1-3 0 0,-5 4 0 0,4-1-763 15</inkml:trace>
  <inkml:trace contextRef="#ctx0" brushRef="#br0" timeOffset="17116.74">1732 4209 921 0,'0'0'40'0,"0"0"10"0,0 0-40 0,4-3-10 0,6 3 0 0,1 0 0 15,-11 0 77-15,10 0 14 0,-6 0 2 0,7-6 1 16,-8 6-74-16,4 6-20 0,-7-6 8 0,11 0-8 15,-4-9 0-15,3 9 0 0,-3-7 0 0,8 7 0 16,-5 0 0-16,1 0 0 0,-4 7 0 0,3-7-560 16</inkml:trace>
  <inkml:trace contextRef="#ctx0" brushRef="#br0" timeOffset="17275.79">2057 4231 748 0,'0'0'33'0,"0"0"7"0,10 0-32 0,-6 3-8 0,-4-3 0 0,10-3 0 0,-6 3 117 0,3-6 22 16,4 6 4-16,-11 0 1 0,3 0-13 0,8 0-3 16,-8 0 0-16,4 0 0 0,4-3-109 0,-4 3-19 15,0 0-11-15,7 0 2 0,-3 0 9 0,-1 0 0 0,-6 0 10 0,6 0-514 32,1 0-104-32</inkml:trace>
  <inkml:trace contextRef="#ctx0" brushRef="#br0" timeOffset="23591.18">2526 6028 1454 0,'0'0'64'0,"0"0"14"0,0 0-62 0,0 0-16 16,0-3 0-16,0 3 0 0,0 0 55 0,0-6 8 0,3 3 1 0,-3 3 1 15,0 0-5-15,7-7-2 0,-3 1 0 0,-4 6 0 16,0 0-24-16,7-3-5 0,0-3-1 0,4 6 0 16,-4 0 2-16,3 0 0 0,-3-4 0 0,0 4 0 15,-7 0-6-15,11-6 0 0,-4 6-1 0,4 0 0 16,-4 0 6-16,-7 0 2 0,10 6 0 0,-6-2 0 15,6-4-16-15,-10 0-3 0,0 0-1 0,4 9 0 16,3-3 0-16,-7 4 0 0,0-1 0 0,0 0 0 16,0 1-3-16,0-1 0 0,0 1 0 0,-7 5 0 15,3-5 0-15,-6-1 0 0,6 7 0 0,-6-7 0 0,-1 7-8 0,4-7 8 16,0 4-8-16,-4-4 8 0,1 7-8 16,-1-7 0-16,1 1 9 0,6-1-9 0,-6 1 0 0,6-1-15 15,-3-3 3-15,3 4 0 0,-3-10 60 0,7 0 13 16,0 0 3-16,0 0 0 0,-3 6-52 0,3-3-12 15,0-3 0-15,0 0 0 0,0 0 0 0,0 0 0 16,0 0 0-16,0 0 0 0,0 0 0 0,0 0 0 16,-4 6 0-16,4-6 0 0,0 0 0 0,0 0 0 15,0 4 0-15,4 5 0 0,-4-9 0 0,0 0 0 16,0 0 0-16,0 0 0 0,0 0 0 0,0 0 0 16,3 0 0-16,-3 0 0 0,11-3 28 0,-4 3 2 15,0-6 1-15,0 6 0 0,-7 0-19 0,11 0-3 16,3-4-1-16,-4 4 0 0,1 0 14 0,3 0 2 15,-3 0 1-15,-1 0 0 0,-3 0-33 0,11 0-8 0,-11 0 0 16,11 0-1-16,-8 0 17 0,4 0 0 0,-3 0 0 0,-8 4 0 31,8-4 0-31,-7 0 0 0,3 6 0 0,-7-6 0 0,0 0 0 0,3 0 8 0,8 0-8 0,-11 3 12 16,0-3-12-16,0 0 0 0,0 0 0 0,0 0 0 16,0 0 0-16,0 0 0 0,0 0 0 0,0 0 0 15,0 0 13-15,0 0-3 0,10-3-1 0,-10 3 0 16,0 0-9-16,0 0 0 0,0 0 0 0,0 0 0 31,0 0-49-31,0 0-12 0,0-6-3 0</inkml:trace>
  <inkml:trace contextRef="#ctx0" brushRef="#br0" timeOffset="24833.19">702 4037 633 0,'0'0'56'0,"0"0"-44"0,-4-6-12 0,4 6 0 16,0 0 126-16,0 0 23 0,0 0 5 15,-7-4 1-15,7-2-56 0,0 6-11 0,0 0-3 0,0 0 0 16,-3-3-17-16,3 3-3 0,0 0-1 0,0 0 0 15,0 0 0-15,0 0 0 0,0-9 0 0,0 9 0 16,0 0-24-16,0 0-4 0,0 0-2 0,0 0 0 0,10-7-17 16,-6 7-3-16,-4 0-1 0,11-3 0 15,-1 3-4-15,1-6-1 0,-4 6 0 0,10 0 0 0,-2 0-8 0,-1 6 8 16,0-3-8-16,3 4 8 16,-6-7-8-16,-4 3 8 0,4 3-8 0,-1-3 8 15,-6 3 0-15,3 4 0 0,-4-1 0 0,-3 1 0 0,-3-1-8 0,-8 0-9 16,11-2 9-16,-10 2-13 0,6 7 13 0,-6-13 0 15,-1 6 0-15,0 1 0 0,1-1 0 0,-4 7 0 16,3-7 0-16,4-2 0 0,-4 2 0 0,1-6 0 16,-4 6 0-16,3-2 0 0,1-4 16 0,6 3 7 15,4-3 1-15,0 10 0 0,0-13-39 0,-7 3-7 16,7-3-2-16,-4 9 0 0,-3-9 39 0,7 0 7 16,0 0 2-16,0 0 0 0,0 0-24 0,0 0 0 15,-3 10 0-15,3-10 0 0,0 0 0 0,0 0 0 0,0 0 0 0,0 0 0 16,0 0 0-16,10 6 0 0,-6-3 0 0,7 7 0 15,-1-10 0-15,1 6 8 0,-4-3-8 0,10-3 0 32,-6 0-16-32,-4 6-8 0,4-6-2 0,-1 7 0 0,1-4 44 0,-8-3 9 0,8 9 1 15,0 1 1-15,-8-4-29 0,4 3 0 16,-3-9 0-16,3 10 0 0,-7-1 0 0,3 0 0 0,-3-2 0 0,0 2 0 16,-3 1 10-16,3-1-10 0,-7 0 10 0,3 1-10 15,-6-1 11-15,6 1-11 0,-7-4 12 0,1 3-12 16,-1-6 26-16,-3 10-2 0,0-10 0 0,-4 3 0 15,4-3-24-15,0 4 0 0,0-4 0 0,-4 6 0 16,8-9 0-16,-4 7-9 0,0-4 0 0,3-3 0 16,-3 0 9-16,3 6 12 0,1-6-2 0,-1 3-1 15,4-3-9-15,0 0 0 0,4 0 0 0,-4 0 0 0,3 0 0 16,4 0 0-16,0 0 0 0,0 0 0 16,-4 0 24-16,4 0 2 0,0 0 1 0,0 0 0 0,0 0 8 0,0 0 1 15,0 0 1-15,0 0 0 0,0 0-29 16,0 0-8-16,0 0 0 0,0 0 0 15,0 0-100-15,0 0-22 0</inkml:trace>
  <inkml:trace contextRef="#ctx1" brushRef="#br0">12203 7966 0,'0'0'0,"0"0"16,0 0 0,-53 31-1,28-12 1,-14 28 0</inkml:trace>
  <inkml:trace contextRef="#ctx0" brushRef="#br0" timeOffset="27438.8">8703 1102 1497 0,'-21'-16'66'0,"17"7"14"0,4 9-64 0,-3-3-16 15,-1-4 0-15,-3-2 0 0,7-1 0 0,-3 1 0 16,3 6 0-16,0-3 0 0,0-4 55 0,3 1 7 15,-3 9 2-15,0-6 0 0,7-4-52 0,-7 1-12 16,0 9 0-16,0 0 0 0,0-3 0 0,0 3 0 16,7-7 0-16,-7 7 0 0,-3 0 0 0,3 0 0 0,0 0 0 0,0 0 0 15,0 0 54-15,0 0 8 16,0 0 2-16,0 0 0 0,0 0-52 0,0 0-12 16,0 0 0-16,0 0 0 0,7 10 54 0,-4 9 8 15,-3-4 2-15,0 1 0 0,4 6-52 0,-4-3-12 0,0 6 0 16,0 9 0-16,0-6 0 0,0 10 0 0,0 3 0 15,-4-7 0-15,1-2 54 0,-1 12 8 0,8-4 2 0,-8 1 0 16,1 0-52-16,-1 6-12 0,11-6 0 0,-3 6 0 16,-4-3 0-16,3 3 0 0,1-7 0 15,-1 1 0-15,1 3 0 0,0 0 0 0,-4-10 0 0,3 14 0 16,1 2 0-16,-1-3 0 0,-3-3 0 0,4 6 0 16,-4 3 54-16,0-6 8 0,-4 6 2 0,4-5 0 15,0 11-52-15,4-6-12 0,-4 4 0 16,-4 2 0-16,1 4 0 0,3-10 0 0,-4 4 0 0,1-4 0 0,3-9 0 15,0 9 0-15,3-9 0 0,-3 0 0 16,-3 3 54-16,3-12 8 0,3 2 2 0,1 7 0 0,-4-9-52 16,7-1-12-16,-4 1 0 0,4-7 0 0,0 10 0 0,-3-10 0 15,-1 6 0-15,1-2 0 0,-4-4 0 0,3 0 0 16,-3 7 0-16,0 2 0 0,4 1 0 0,-4 3 0 16,-4-4 0-16,4 7 0 0,4 0 0 0,-4-6 0 15,3 2 0-15,-3-2 0 0,-3 0 0 0,3-4 0 16,3 10 0-16,-3-16 0 0,-3 10 54 0,3 3 8 15,3-13 2-15,1 10 0 0,-4-4-52 0,3 1-12 16,1-7 0-16,-4 0 0 0,0 7 0 0,0-1 0 16,0-6 0-16,0 7 0 0,0-7 0 0,0 3 0 15,0 1 0-15,0 2 0 0,0 1 0 0,0 2 0 16,-4 4 0-16,4-3 0 0,-3-10 0 0,3 6 0 0,-4 4 0 0,1-3 0 16,-1-7 0-16,1 6 0 15,3-9 0-15,-4 4 0 0,1-1 0 0,-1-3 0 0,4 0 0 0,-7-6 0 16,7 6 0-16,-3-6 0 0,-1-1 0 15,4-2 0-15,0-3 54 0,-3 2 8 0,-1-5 2 0,4-1 0 16,0 7-52-16,0-7-12 0,-3 1 0 16,3-1 0-16,3-6 0 0,1 3 0 0,-8 4 0 15,1-1 0-15,3 1 0 0,0-10 0 0,0 0 0 0,0 0 0 16,-4 6 0-16,4-6 0 0,0 0 0 0,-3 3 0 16,-5 3 0-16,5-6 0 0,3 0 0 0,-7 0 0 15,-4 0-100-15,1 4-22 0,3-8-5 0,0 4-785 16,-4-6-158-16</inkml:trace>
  <inkml:trace contextRef="#ctx0" brushRef="#br0" timeOffset="29187.81">7997 5216 1875 0,'0'0'41'0,"0"0"9"0,0 0 2 0,-3-10 0 0,3 4-41 0,0 6-11 0,0 0 0 0,-4-3 0 15,8-6 0-15,-1 2-14 0,-3 7 3 0,8-3 1 0,-1-3 10 0,3 3-8 16,1-3 8-16,3 6-8 0,-7 0 0 0,11 0 0 16,6 0 0-16,8 0 0 0,0 0 8 0,3-4 11 15,0-2-3-15,4 6 0 16,3 0 1-16,-3 0 0 0,0-3 0 0,3-3 0 16,-6 6 10-16,-5-6 1 0,5 2 1 0,6 4 0 0,0 0 7 0,11-6 0 15,-10 6 1-15,2 0 0 0,8-3 10 0,-3 3 1 16,-1 0 1-16,-6 0 0 0,2 0-7 0,5-6-2 15,-4 12 0-15,3-6 0 0,0 0-1 0,4 0-1 16,7-6 0-16,0 6 0 0,4 0 0 0,-8 0 0 16,-6-10 0-16,2 10 0 0,1-9-16 0,11 9-3 15,-1-3-1-15,1-4 0 0,-1 7 3 0,-3-6 1 0,-7 6 0 16,4 0 0-16,-1 0 14 0,11 0 4 0,4 6 0 0,-8-6 0 16,-13-6-32-16,3 6 0 0,7 0 0 0,-8 0 0 15,-6 6 0-15,0-6 0 16,-3 0 0-16,2 0 0 0,5 7 12 0,-4-4-3 15,-4-3-1-15,0 0 0 0,8 0-8 0,-4 0 0 0,-8 0 0 16,1 0 0-16,3 0 0 0,-3 0 8 0,-10 0-8 0,6 0 8 16,-3 0 0-16,-1 0 0 0,1 0 0 0,3 0 0 15,-3 0-8-15,0 0 8 0,3 0-8 0,0-3 8 16,1-4 0-16,-5 7 0 0,5 0 0 0,-1-6 0 16,-7 6 0-16,0-3 0 0,1 3 0 0,-5 0 0 15,1 0 13-15,0 0 3 0,-8 0 0 0,5 0 0 0,-1 0-24 16,0 0 0-16,0 0 0 0,7 0 0 15,-3 0 0-15,-4 0 0 0,0 0 0 0,4 0 0 16,-4-6 8-16,4 6-8 0,7 0 8 0,-4 0-8 16,-4 0 11-16,1-3-3 0,3 3 0 0,-3 0 0 0,0 0-8 0,-8-7 0 15,5 7 0-15,-5 0 0 0,1 0 0 0,0-3 12 16,-1 3-12-16,-3-6 12 0,4 6-12 0,0 0 0 16,-1 0 0-16,1 0 8 0,-1 0-8 0,5 0 0 15,-5 0 0-15,1 0 0 0,0-3 8 0,-1 3 0 16,1 0 0-16,-4 0 0 0,0 0-8 0,4 0 0 15,3 0 0-15,0 0 8 0,-3 0-8 16,-1 0 12-16,1 0-12 0,0 0 12 0,-4 0-12 0,0 0 0 16,0 0 0-16,4 0 0 0,-8 3 8 0,4-3 0 15,-3 0 0-15,-1 0 0 0,1 0-8 0,0 0 0 0,-4 6 0 0,7-3 0 16,-4-3 0-16,1 0 0 16,-1 0 0-16,1 0 0 0,0 0 0 0,3 0 0 0,0 0 0 0,-4 0 0 15,5 0 0-15,2 0 0 0,-3 0 0 0,4 0 8 16,-4 0 7-16,0 0 1 0,4 0 0 0,-4 0 0 15,0 0-16-15,-3 0-15 0,3 0 3 0,0 0 1 16,0 0 19-16,0 0 3 0,-3 0 1 0,3 0 0 16,0 0-12-16,0 0 0 0,-3 0 0 0,-1 0 0 15,4 0 0-15,0 0 0 0,-3 7 0 16,0-7 0-16,-1 0 0 0,4 0 0 0,-3 0 0 0,3 0 0 16,-3 0 0-16,-1-7 0 0,1 7-12 0,3 0 12 15,-4 0 0-15,1 0 0 0,-4 0 0 0,4 0 0 16,-1-3 0-16,1 3 0 0,-1 0 0 0,-3 0 0 15,0 0 0-15,1 0 0 0,-1 0 0 0,3 0 0 16,-6 0 0-16,3 0 0 0,3 0 9 0,1 0-9 16,-4 0 8-16,0 0-8 0,7 0 10 0,-3 0-10 15,-4 0 8-15,3 0-8 0,1-6 0 0,0 6 0 0,-4 0 8 0,3 0-8 16,-3 0 0-16,4 0 0 0,-4 0 0 0,-7 0 8 16,0 0-8-16,0 0 0 0,0 0 0 0,7 0 0 15,0-3 0-15,0 3 0 0,-7 0 9 0,0 0-9 16,0 0 8-16,7 0-8 0,0 0 8 0,-7 0-8 15,0 0 8-15,11-6-8 0,-4 6 8 0,-7 0-8 16,0 0 0-16,7 0 8 0,0 0-8 0,-7 0 0 16,0 0 0-16,0 0 0 0,7 0 0 0,0-4 0 15,-7 4 0-15,0 0 0 0,0 0 0 0,0 0 0 0,0 0 8 16,0 0-8-16,0 0 0 0,0 0-17 0,0 0 4 0,0 0 1 31,0-6-35-31,-4 3-6 0,1-3-2 0,-1 6 0 16,-3-10-38-16,0 10-8 0,0-6-2 0,0 3 0 0,0-3 83 0,4-4 20 0,-1 10 0 15,1-3 0-15,-1-6 0 0,1 2 0 0,-5 1 0 0,5 3 0 16,-4-3 0-16,0 3 0 0,0-4 0 16,0 4 0-1,0-3-56-15,3-3-6 0,-3-1-2 0,0 7 0 0,-4-3 52 0,1-1 12 0,-4 4 0 0,3 3 0 32,1-6-54-32,-5 3-8 0,5-3-2 0,-4 6 0 0,3 0 52 0,1 0 12 0,-1 0 0 0,0 6 0 15,4-12 48-15,-3 6 13 0,3 0 3 0,3 0 0 16,4 0 0-16,0 0 0 0,0 0 0 0,0 0 0 15,0 0-52-15,0 0-12 0,0 0 0 0,0 0 0 16,0 0 54-16,0 0 8 0,0 0 2 0,0 0 0 16,0 0-52-16,0 0-12 0,0 0 0 0,0 0 0 0,0 0 54 0,0 0 8 15,7 15 2-15,0-15 0 0,4 10-52 0,-4-1-12 16,0 1 0-16,0 5 0 0,0-12 0 0,0 13 0 16,4-7 0-16,-1 1 0 0,-3-1 0 0,0 1 0 15,4 5 0-15,0-15 0 16,-1 10 0-16,1-1 0 0,-1 1 0 0,4-4 0 0,-3 3 0 0,0-6 0 15,-4 4 0-15,3 2 0 0,-3-6 0 0,0 10 0 16,-3-10 0-16,3 6 0 0,-7-9 54 0,4 10 8 16,3-1 2-16,-4-3 0 0,-3 4-52 0,0-10-12 15,0 6 0-15,-3 3 0 0,-8-5 0 0,0 5 0 16,-10 0 0-16,0-2 0 16,-7-4-48-16,-4 3-13 0,0 3-3 0,-3 1 0 15,-7-4-153-15,-4 7-31 0,-53-4-7 0,14-9-1 0</inkml:trace>
  <inkml:trace contextRef="#ctx0" brushRef="#br0" timeOffset="30020.07">8756 791 921 0,'0'0'40'0,"0"0"10"0,-4-3-40 0,4-6-10 0,0-7 0 0,-3 7 0 16,-1-1 97-16,4 1 18 0,0 3 3 0,0 6 1 0,-7-4-23 15,4-2-5-15,3 6-1 0,0 0 0 16,0 0-29-16,0 0-5 0,0 0-2 0,0 0 0 0,-4 6-36 16,-3-2-7-16,-3 11-2 0,-1 4 0 0,0-3 15 0,4 6 2 15,-7 3 1-15,4-6 0 16,3 6-1-16,-4 3 0 0,0-3 0 0,1 3 0 0,-1-12 3 0,11 0 1 15,-10-4 0-15,6 4 0 16,1-7 25-16,-1-6 5 0,1 4 0 0,-1-1 1 0,4-3 3 0,0-3 0 16,0 0 0-16,0 0 0 0,0 0-52 0,0 0-12 15,-3-9 0-15,3-1 0 0,0 4 0 0,0-3 0 16,3-10 0-16,1 3 0 0,-4 7 0 0,3-1 0 16,1-9 0-16,-1 4 0 0,4 2 54 0,0-3 8 15,-3 7 2-15,3-10 0 16,0 13-76-16,0-3-14 0,0 5-3 0,-7 4-1 0,0 0 22 0,11-6 8 15,6 6 0-15,-10 0-9 0,4 0 9 0,3 6-13 0,-3-2 5 16,6 5 8-16,-6 4 0 0,-1-1 0 16,5 4 0-16,2-4 0 0,-3 4 0 0,-3 3 0 0,3-4 0 0,-3 4 0 15,-1 0-178 1,1-3-31-16</inkml:trace>
  <inkml:trace contextRef="#ctx0" brushRef="#br0" timeOffset="33328.23">11462 1745 964 0,'0'0'21'0,"0"0"5"0,0 0 1 0,0 0 0 0,0 0-27 0,0 0 0 0,0 0 0 0,-4-4 0 0,4-2 54 0,0 6 6 15,0 0 0-15,0 0 1 0,-3 0 12 0,-1-3 3 16,4-3 0-16,0 6 0 0,0 0-1 0,0-7 0 15,-7 4 0-15,7-3 0 0,0 6-13 0,-3-3-2 16,3-3-1-16,0-4 0 0,-4 1 7 0,4 9 2 16,-3-10 0-16,3 10 0 0,0 0-3 0,0-6 0 15,0 3 0-15,0-3 0 0,0 3-1 0,0-7 0 16,0 4 0-16,3 6 0 0,-3-9-51 16,0 9-13-16,0 0 0 0,0 0 0 0,0-10 0 0,0 10 0 15,0 0 0-15,0 0 0 0,4 0 54 0,-4 0 8 16,0 0 2-16,0 0 0 0,10 0-52 0,-3 0-12 15,-10 0 0-15,3 0 0 0,7 0 0 0,-4-3 0 0,-3 3 0 0,-3 0 0 16,-11 0 0-16,10 0 0 0,11 0 0 0,-7 0 0 16,0 0 0-16,0 0 0 0,7 0 0 0,-7 0 0 15,-14 0 0-15,14 0 0 0,7 0 0 0,-7 0 0 16,-7 3 18-16,7-3 1 0,0 10 0 0,4-1 0 16,-4-3-9-16,3 4-2 0,-6-1 0 0,6 0 0 15,8 7-8-15,-4 3 0 0,-14-10 0 0,7 7 0 16,14-3 0-16,-11 12 0 0,-10-13 0 0,11 10 8 15,-1-3-8-15,1 0 0 0,-8 0 9 0,1-1-9 16,-1 1 8-16,4-3-8 0,7 9 10 0,-7-12-10 16,-7 2 9-16,7 4-9 0,11 6 8 0,-4-6-8 15,-3 0 0-15,-1-4 0 0,-3 1 0 0,-3-3 0 0,3 2 13 16,-4-2-2-16,4 3-1 0,4-1 0 16,3 4-10-16,-4 0 0 0,-6-3 0 0,3-4 0 15,10 7 24-15,-6-3 5 0,-8-1 2 0,4 4 0 16,7-10-31-16,-3 1 8 0,-11 6-8 0,7-4 0 15,0-2 0-15,0-1 0 0,0 0 0 0,0 4 0 0,-11-1 0 0,11-2 0 16,7-4 0-16,-7 3 0 0,-7 1 11 16,4-1-11-16,10 10 12 0,-4-9-12 0,-6-1 8 0,3 7-8 15,3-7 0-15,1 10 0 0,-1-3 0 0,1-7 0 16,-4 7 0-16,7-4 0 0,10-2 0 0,-13-1 0 16,-8 7 0-16,4 2 0 0,4-2 12 0,-1-3-12 15,-6-1 12-15,-1 1-12 0,8-4 12 0,-4-3-12 16,-4 4 12-16,4-7-12 0,-7 6 10 0,4-2-10 15,3 2 8-15,-4 0-8 0,-3 7 0 0,4-6 8 16,6-7-8-16,-6 9 0 0,-1 1 0 0,1-4 0 0,6-3 0 16,1 4 0-16,-4-1 0 0,-4 1 8 0,4-1-8 15,4 1 12-15,3-1-12 0,0 0 12 16,-14 1-12-16,7-4 12 0,7 3-12 0,-7 1 0 0,-7-1 0 16,3-3 0-16,8 4 0 0,-4-7 0 0,-4 6 0 0,-3-2 0 15,0 2 8-15,4 1 0 0,6-1 0 0,-3 0 0 16,-10-2 8-16,6-4 2 0,4-3 0 0,-3 12 0 15,-5-2-18-15,5 2 0 0,3-12 8 0,0 0-8 16,-4 0 0-16,4 10 0 0,0-1 0 0,0 0 0 16,7-2 0-16,-10 2 0 0,-1 1 0 0,4-1 0 15,11 0 0-15,-11 1 0 0,-7-4 0 0,3 3 0 16,11 10 0-16,-7-3 0 0,-10-7 0 0,3 1 0 16,7-1 0-16,0-3 0 0,0-6-13 0,-4 4 5 0,-3 5 8 15,4-3 9-15,3-6-1 0,0 3-8 0,-11 4 12 0,11-4-4 16,0-3 0-16,0 0-8 15,-7 6 0-15,4 0 0 0,3-6 0 0,0 0 0 16,0 0 0-16,0 0 0 0,0 0 0 0,7 3 0 0,7 7 0 0,-14-10 0 16,-7 0 0-16,7 0-9 0,14 9 9 0,-14-9 8 15,-7 0-8-15,7 0 11 0,0 0-11 0,0 0 0 16,0 0 0-16,0 0 0 0,0 0 0 0,0 0-9 16,0 0 9-16,0 0 0 0,-11 0 0 0,11 0 0 15,0 0 0-15,0 0 0 0,-7 0 0 0,7 0 0 16,0 0 0-16,0 0 0 0,0 0 0 0,0 0 0 15,0 0 0-15,11 0 0 0,3 0 0 0,-14 0 8 0,0 0-8 0,0 0 0 16,14 0 0-16,0 0 8 0,-10 0-8 0,6-9 0 16,8 9 0-16,-8 9 0 15,1-9 0-15,3 0 0 0,0 0 0 0,4-9 0 0,-4 9 0 0,3 0 0 16,5 0 0-16,-1 0 0 0,-4 0 0 0,5-3 9 16,-1 3-9-16,0 0-17 0,-3 0 4 0,-1 0 1 15,4 0 12-15,1 0 16 0,-5 3-3 16,4-3-1-16,1 0-12 0,-1 0 0 0,3 0-9 15,-2 9 9-15,-1-9 0 0,0 0 0 0,4 0 0 0,-1 0 0 16,1 0 0-16,-4 0 0 0,7 0 0 0,-3 0 0 16,0 0 0-16,-4 0 0 0,4 0 0 0,-1 0 10 15,-6-9-10-15,0 9-17 0,-4 0 4 0,0 0 1 16,-4 0 12-16,1 0 0 0,3 0 0 0,0 0 0 16,0 0 0-16,0 0 0 0,4 0 0 0,3 0 0 0,4-3 0 15,-4 3 8-15,0 0 0 0,4 0-8 16,0 0-14-1,-4 0-10-15,4 3-1 0,-4-3-1 0,3 0 72 0,-2 0 14 0,-1 0 4 0,0 0 0 16,-3 0-103-16,-4 0-20 0,-7 0-4 0,7 0-1 0,0 0 52 16,0 0 12-16,0 0 0 0,0 0 0 0,4 0 0 0,7 0 0 15,-1 0 0-15,-3 0 0 16,-3-3 0-16,0 3 0 0,-4-7 0 0,3 7 0 0,-2 0 0 0,2-3 0 16,1 3 0-16,3 3 0 0,0-3 0 0,-3 7 0 15,-1-14 0-15,1 7 0 0,-4 0 0 0,0 0 0 16,0-3 0-16,-3-3 0 0,0 6 0 0,-1 0 0 15,1 0 0-15,-4 0 0 0,3 0 0 0,-6-6 0 16,3 12 0-16,0-6 0 0,0-6 48 0,-3 6 13 0,-4 0 3 16,7 0 0-16,0 0-52 0,-7 0-12 15,0 0 0-15,0 0 0 0,0 0 0 0,0 0 0 16,0 0 0-16,0 0 0 0,0 0 0 0,0 0 0 16,0 0 0-16,0 0 0 0,0 0 0 0,0 0 0 0,0 0 0 0,0 0 0 15,0 0 0-15,0 0 0 0,0 0 0 0,0 0 0 16,0-10 0-16,3 7 0 0,-3 3 0 0,0-6 0 15,4-3 0-15,-4 5 0 0,3-2 0 0,1 3 0 16,-1-10 0-16,1 4 0 0,-4 6 0 0,3-6 0 16,1-7 0-16,-4 6 0 0,0 1 0 0,0-7 0 15,4 7 0-15,-4-4 0 0,0-2 0 0,0-1 0 16,0 4-12-16,3-4-4 0,1-3-2 0,-4 3 0 16,0 7 29-16,3-10 5 0,-3 3 2 0,4 4 0 15,-4-4-18-15,3-3 0 0,-3-6 0 0,0 7 0 0,4-1 0 0,-4 0 0 16,0 3 0-16,3-12 0 0,1 9 0 15,-1-6 0-15,-3 0 0 0,4 6 0 0,-4 0 0 0,3 1 0 16,-3-8 0-16,4 1 0 0,-4 13-10 0,0-13-6 16,0 6 0-16,0 0-1 0,0 0 27 0,0-3 6 15,0 10 0-15,0-13 1 16,0 6-17-16,0 9 0 0,0-5 0 0,0-4 0 0,0 0 0 16,0 0 0-16,0 1 0 0,-4-4 0 0,4 3 0 0,0-3 0 15,4 0 0-15,-4 3 0 0,3-3 0 0,-3 6 0 16,0 1 0-16,4-4 0 0,-1 0 0 0,-3 0 0 15,0 4 0-15,4 2 0 0,-4-3 0 0,0 1 0 0,0 2 0 16,0-2 0-16,0-1 0 0,0 3 0 0,0-2 0 16,0 2 0-16,0-3 0 0,0 7-11 0,0-7 2 15,0-3 0-15,0 10 9 0,0-7 12 0,0 7-2 0,0-10-1 16,0 4-9-16,0 2 0 16,0-3 0-16,3 4 0 0,-3-4 0 0,0 0 0 0,0 7 0 0,0-10 0 15,0 3 0-15,0 4 0 0,0 6 0 0,0-7 0 16,0 4 0-16,0 2 0 0,0 1 0 0,0-3 0 15,0 9 0-15,0 0 0 0,0 0 0 0,0 0 0 16,0-3 0-16,0-7 0 0,0 4 0 0,0 6 0 16,0 0 0-16,0-9 0 0,0 5 0 0,0-2 0 15,0 6 0-15,0 0 0 0,0-3 0 0,0 3 0 16,0 0 0-16,0-13 0 0,0 10 0 0,0-6 0 16,0 9 0-16,0 0 0 0,0 0 0 0,0 0 0 15,0 0 0-15,0 0 0 0,0 0 0 0,0 0 0 16,-3-6 0-16,3 6 0 0,0 0 0 0,0 0 0 15,0 0 0-15,0 0 0 0,0 0 0 0,0 0 0 16,0 0 0-16,0 0 0 0,0 0 0 0,0 0 0 0,0 0 0 0,0 0 0 16,0 0 0-16,0 0 0 15,0 0 0-15,0 0 0 0,0 0 0 0,0 0 0 0,0 0 0 0,0 0 0 16,0 0 0-16,0 0 0 0,-4 0 0 0,-3-10 0 16,7 10 0-16,0 0 0 0,-7 0 0 0,0-3 0 15,-3 6 0-15,-1-3 0 0,1-3 0 0,2-3 0 16,-2 6 0-16,-4 0 0 0,0 0 0 0,0 0 0 15,-1 0 0-15,1 0 0 0,-7 0 0 0,0 0 0 16,0 0 0 0,-7 0 0-16,-1 0-12 0,1 0-4 0,-4-3 0 0,8-4-1 0,-5 7 9 0,-6 0 8 0,0 0-12 15,0 0 12-15,-1 0 12 0,1 0 8 16,-4 7 3-16,0-4 0 16,1-3-40-16,2 0-8 0,1 0-2 0,0 0 0 0,3 0 43 0,7 0 9 0,1 0 2 0,-1 0 0 15,7 0-27-15,1 0 0 0,-1 0 0 16,4 0 0-16,0 0 0 0,0 0 0 0,0 0 0 0,3 0 0 15,-7 6 0-15,8-6 0 0,-4-6 0 0,0 6 0 32,0 6-16-32,-4-6-9 0,0-6-2 0,1 6 0 0,-1 0 43 0,0 0 9 0,1 0 2 0,-1 0 0 15,0 0-27-15,-3 0 0 0,4 0 0 0,-5 0 0 16,8 0 0-16,-10 0 0 0,-1 0 0 0,4 0 0 16,0 0 0-16,3 0 0 0,4 0 0 0,-4 0 0 15,1 0 0-15,-1 0 0 0,7-3 0 0,-3-4 0 16,0 7 0-16,-4 0 0 0,8 0 0 0,-1 0 0 15,1-6-16-15,-4 3-9 0,3-3-2 0,0 3 0 16,1 3 27-16,-4 0 0 0,3-10 0 0,1 10 0 16,-1-6 0-16,4 6 0 0,-4 0 0 0,1 0 0 0,-1 0 0 15,-3 0 0-15,3-9 0 0,-6 9-8 0,3 0 28 0,0 0 7 16,0 0 1-16,-1 0 0 0,5 0-28 0,-4 0 0 16,3 0 0-16,-3 9 0 15,3-9-46-15,-3 9-14 0,0-2-4 0,0-4 0 16,4 6-51-16,-1-3-10 0,0-6-3 0,4 10-1228 15</inkml:trace>
  <inkml:trace contextRef="#ctx0" brushRef="#br0" timeOffset="33974.93">8520 3654 1177 0,'-4'-3'52'0,"4"3"11"0,-3-6-51 0,3 6-12 0,0 0 0 0,0 0 0 16,0 0 23-16,0 0 1 0,0 0 1 0,0 0 0 16,3 0-25-16,4-3 0 0,-3-10 0 0,6 10 0 15,-3 3 56-15,0 0 7 0,4-6 1 0,-1 3 0 16,-2 3-52-16,2-7-12 0,4 7 0 0,0 0 0 15,-3 0 0-15,3 0 0 0,4 0 0 0,-1 0 0 0</inkml:trace>
  <inkml:trace contextRef="#ctx0" brushRef="#br0" timeOffset="34174.44">9169 3642 1497 0,'0'0'32'0,"0"0"8"0,3 0 0 0,4 0 4 0,0-13-36 0,0 13-8 16,8-3 0-16,-5 3 0 0,4-6 0 0,4 3 0 16,-1-4 0-16,5 7 0 0,-5-9 0 0,1 9 0 15,0 0 0-15,3 0 0 0,-4 0 0 0,5 0 0 16,-5 0 0-16,1 0 0 16,3 0-49-16,-3 0-12 0,17 0-3 0,-7-3-537 0</inkml:trace>
  <inkml:trace contextRef="#ctx0" brushRef="#br0" timeOffset="34332.69">9846 3573 1213 0,'7'0'26'0,"7"0"6"0,-3-7 0 0,3 7 4 0,0 0-36 0,0 0 0 0,4 0 0 0,-1 0 0 15,5-3 70-15,-1-3 7 16,0 6 2-16,-3-3 0 0,-1 3-68 0,-3-6-11 0,4 6 0 0,0 0-12 16,-8-3 12-16,4 3 0 15,4-7 0-15,3 7 0 0,-3 0 0 0,-1 0 8 0,5-3-8 0,-1 3 10 16,3-6-59-16,5 6-12 0,-1 0-3 0,-4 0-537 15</inkml:trace>
  <inkml:trace contextRef="#ctx0" brushRef="#br0" timeOffset="34502.21">10622 3510 1036 0,'18'0'46'0,"-8"0"10"0,1 0-45 0,0 0-11 0,-1 0 0 0,4 0 0 0,4-6 68 0,-4 3 12 16,0 3 3-16,-3-7 0 16,-1 7-42-16,1 0-8 0,-1 0-1 0,5-9-1 0,-1 9-14 0,3-3-2 15,4-3-1-15,4 6 0 0,0-10-14 0,0 10-16 16,3-6 3-16,-4 6 1 0,1 0 12 0,-4-3 0 15,4-4 0-15,-4 7 0 0,-7-3 0 0,4 3 0 16,-8-6 0-16,1 6 0 0,-4 0 0 0,-7 0-9 16,0 0 1-16,0 0-420 15,7 0-84-15</inkml:trace>
  <inkml:trace contextRef="#ctx0" brushRef="#br0" timeOffset="35464.96">7878 3476 1497 0,'-4'-10'66'0,"4"10"14"0,0 0-64 15,0 0-16-15,0-6 0 0,0 6 0 0,0 0 55 0,0-10 7 16,0 10 2-16,0 0 0 16,0 0-1-16,0 0 0 0,0-9 0 0,0 9 0 0,0 0 1 0,0 0 1 15,0 0 0-15,0 0 0 0,0 0-27 0,0 0-6 16,0 0 0-16,0 0-1 0,0 0-11 0,0 9-3 15,4 1 0-15,-4 6 0 0,-4-7 10 0,0 7 1 16,1-7 1-16,3 10 0 0,0-10-5 0,-7 7-2 16,3-4 0-16,1 4 0 0,-1-6 5 0,4 8 1 15,-3-8 0-15,3-4 0 0,0 10-28 0,-4-13 0 16,4 6 8-16,0-2-8 0,0-4 53 0,0-3 9 16,-7 6 2-16,7-6 0 0,0 0-52 0,0 0-12 15,0 0 0-15,0 0 0 0,0 0 0 0,0 0 0 16,0 0 0-16,0 0 0 0,0 0 0 0,0 0 0 0,0 0 0 0,0 0 0 15,0 0 0-15,0 0 0 16,0 0 0-16,11 0 0 0,3 0 0 0,-4-6 0 0,-2 6 0 0,6 0 0 16,3 0 0-16,1-3 0 0,-11-4 0 0,7 7 0 15,0-3 0-15,4-3 0 0,-11 6 0 0,0-3 0 16,0 3 0-16,0-7 0 0,0 1 0 0,0 6 0 16,0-3 0-16,4 3 0 0,-4 0 0 0,0 0 0 15,0-6 0-15,0 3 0 0,-7 3 0 0,7 0 0 16,-3-7-48-16,-4 7-13 15,0 0-3-15,0 0-751 0,0 0-150 0</inkml:trace>
  <inkml:trace contextRef="#ctx0" brushRef="#br0" timeOffset="35681.64">7987 3548 1785 0,'0'0'159'0,"0"0"-127"16,7-10-32-16,-7 10 0 15,0 0 44-15,0 0 4 0,0 0 0 0,0 0 0 0,0 0 0 0,0 0 1 16,3 7 0-16,5-4 0 0,-5 6 24 0,1 0 5 16,-4 1 1-16,3 6 0 0,-3-7-12 0,0 7-3 15,0-4 0-15,0 4 0 0,0 0-51 0,4 2-13 16,-4 1 0-16,0 0 0 0,3 0 0 0,-3 3 0 0,4-3 0 16,-1-7 0-1,-3 7-56-15,4-3-13 0,-4 2-3 0,3-2-1033 0</inkml:trace>
  <inkml:trace contextRef="#ctx0" brushRef="#br0" timeOffset="36349.57">11423 3582 979 0,'-28'-6'87'0,"24"6"-70"0,4 0-17 0,0 0 0 15,0 0 86-15,0 0 14 0,0 0 2 0,0 0 1 16,0 0-50-16,0 0-9 0,0 0-3 0,0 0 0 16,0 0 27-16,0 0 4 0,0 0 2 0,0 0 0 15,0 0-74-15,4 6 0 0,-4 4-9 0,-4-1-1 0,4 0 10 0,-3 1 0 16,3 5 0-16,-4-5 0 0,-3-1 0 0,4 7 0 15,-1-4 0-15,4 4-514 16,-7 3-101-16</inkml:trace>
  <inkml:trace contextRef="#ctx0" brushRef="#br0" timeOffset="36485.08">11412 4027 576 0,'0'0'51'0,"4"4"-41"15,3-4-10-15,-7 0 0 0,0 0 137 0,0 9 26 0,3 4 5 0,-3-4 0 16,-3 3-117-16,3-12-24 0,3 7-5 0,1 2-1 15,-8-6-21-15,1 13 8 0,6-7-8 0,1 1-372 32,0 5-78-32</inkml:trace>
  <inkml:trace contextRef="#ctx0" brushRef="#br0" timeOffset="36663.06">11490 4510 864 0,'0'0'76'0,"-4"7"-60"0,1-4-16 0,3-3 0 16,7 9 92-16,-7 1 16 0,-4-4 4 0,4 3 0 16,8-6-90-16,-8 4-22 0,-4 2 0 0,-3 0 0 15,10 1 0-15,-3-1 0 0,-7 1 0 0,7 5 0 16,0 1-62-16,0-3-17 0,0 12-3 0,-7-7-1 0</inkml:trace>
  <inkml:trace contextRef="#ctx0" brushRef="#br0" timeOffset="36833.66">11483 5018 1735 0,'0'0'38'0,"7"10"8"0,-3-1 2 0,-4-9 0 0,0 6-38 0,0 4-10 16,3-7 0-16,-3 6 0 0,-7-2 83 0,3 2 14 16,12-9 3-16,-8 9 1 0,0-9-61 0,0 0-12 15,3 7-2-15,-3-4-1 16,0 6-72-16,0-9-14 0,0 0-3 0,0 0-844 0</inkml:trace>
  <inkml:trace contextRef="#ctx0" brushRef="#br0" timeOffset="37641.53">11437 5482 1789 0,'0'0'39'0,"0"0"8"0,0 0 1 0,0 0 4 0,0 0-42 0,0 0-10 0,0 0 0 0,0 0 0 0,0 0 68 0,0 0 12 15,7-6 3-15,0 6 0 0,4 0 7 0,-4 0 2 0,-7 0 0 0,10 0 0 16,1 0-52-16,0-3-9 0,-11 3-3 0,10 0 0 16,4 0-7-16,0 0-1 0,-3 0-1 0,0 0 0 15,-1 0-4-15,1 0-1 0,-1-6 0 0,1 6 0 16,-11 0-14-16,7 6 8 0,3-6-8 0,-10 0 0 15,0 0 57-15,11 0 6 0,-11 0 1 0,0 0 0 16,0 0-52-16,0 0-12 0,0 0 0 0,0 0 0 16,11 0 0-16,-11 0 0 0,0 0 0 0,0 0 0 15,0 0 0-15,0 0 0 0,0 0 0 0,0 0 0 16,0 0 54-16,0 0 8 0,7 3 2 0,-7-3 0 16,0 0-52-16,0 0-12 0,0 0 0 0,7 6 0 0,-4 4 0 0,1-1 0 15,-4 1 0-15,3-4 0 0,-6 6 0 0,-1-5 0 16,4 2 0-16,-3 7 0 0,-8-4 0 0,8-2 0 15,-1 5 0-15,-3 4 0 0,0-9 0 0,0 5 0 16,3-2 0-16,-3 3 0 0,7 2 0 16,-7-8 0-16,4 5 0 0,-1 1 0 0,1-3 29 0,-1 2 3 15,-3-5 1-15,4 5 0 0,3-2-1 0,0 3-1 16,-4-7 0-16,-3 1 0 0,4 5-31 0,3-2 0 16,-4-4 0-16,0 1 0 0,-3-4 0 0,4-3 0 15,3-3 0-15,-4 6 0 0,1 4 0 0,-1-1 0 16,4-9 0-16,0 0 0 0,0 0 0 15,0 0 0-15,0 0 0 0,0 0 0 0,0 0 57 0,0 0 6 16,0 0 1-16,0 0 0 16,0 0-103-16,4-9-20 0,-4-1-4 0,0 1-1 15,7 3-51-15,-4-7-10 0,-10 4-3 0,11-1 0 0</inkml:trace>
  <inkml:trace contextRef="#ctx0" brushRef="#br0" timeOffset="40233.06">15949 2450 1116 0,'0'0'49'16,"0"0"11"-16,0 0-48 0,0 0-12 0,0 0 0 0,0 0 0 15,0 0 48-15,0 0 7 0,0 0 1 0,0 0 1 16,0 0 19-16,0 0 3 0,7-9 1 0,-3 9 0 0,-4 0-11 0,7-10-1 16,3 7-1-16,-3-3 0 0,4 0-14 0,0 2-2 15,-1-2-1-15,4 3 0 0,-3-3-8 0,3 6-2 16,0-10 0-16,0 1 0 0,0 9-20 0,4-9-4 16,3 2 0-16,-7 7-1 15,0-3-15-15,0-3-15 0,-3 6 3 0,3 0 1 0,0 0 11 0,-3-3 0 16,-1 3 0-16,1 0 0 0,0 0 15 0,-1 0 5 15,-3 0 0-15,0 0 1 0,0 0-34 0,-3 0-7 16,-1 0-2-16,-3 0-636 16,0 0-127-16</inkml:trace>
  <inkml:trace contextRef="#ctx0" brushRef="#br0" timeOffset="40567.92">16175 2353 1782 0,'0'0'39'0,"0"0"8"0,0 0 1 0,0 0 3 0,0 0-41 0,0 0-10 0,0 0 0 0,0 0 0 16,0 0 44-16,0 0 8 0,0 0 0 0,0 0 1 15,0 0 6-15,0 0 1 0,0 0 0 0,0 0 0 16,0 0 3-16,0 0 1 0,0 0 0 0,0 9 0 16,0-2 0-16,3 2 0 0,1 0 0 0,3 7 0 15,-7-3-64-15,7 2 0 0,-3 4-9 0,-1 6 0 16,1-6 19-16,-1 9 4 0,4-6 1 0,-3 0 0 15,-1 6-15-15,-3-3 0 0,4 4-12 0,-1-4 12 16,-3 0 0-16,4-6 0 0,-4-1 0 0,0 8 0 16,0-17 22-16,0 10 11 0,0 0 3 0,-4-10 0 0,4 7-7 15,0-7-1-15,-3 1 0 0,-1 5 0 16,1-12-28-16,-4 7 0 0,3-4 0 0,1 0 0 16,-1-3 0-16,1 4 0 0,-1-4 0 0,-3-3 0 15,7 0-148-15,0 0-35 0,0 0-7 0,0 0-548 16,0-10-110-16</inkml:trace>
  <inkml:trace contextRef="#ctx0" brushRef="#br0" timeOffset="40928.3">16362 2710 1728 0,'0'0'76'0,"0"0"16"0,0 0-73 0,0 0-19 16,0 0 0-16,0 0 0 0,3 13 0 0,1-4 0 0,3-6 0 0,0 13 0 15,0-6 54-15,-3-1 7 16,3 0 2-16,-7 10 0 0,3-13 1 0,1 4 1 0,-1-1 0 0,-3 1 0 16,4-1-1-16,-4 1 0 0,0 5 0 0,0-12 0 15,0 7-20-15,0-4-5 0,-4 3-1 0,1 1 0 16,-4-1-10-16,3-9-1 0,4 0-1 0,0 0 0 16,-3 10-26-16,3-10 8 0,0 0-8 0,0 0 0 15,-7 6 0-15,7-6 0 0,0 0 0 0,0 0 0 16,-8 0 0-16,8 0 0 0,0 0 0 0,0 0 0 15,0-10 0-15,-3 4 0 0,3-3 0 0,0 6 0 16,0-7 0-16,3-2 0 0,-3 2 0 0,0 1 0 0,8-10 50 16,-1 10 11-16,-4-1 3 0,8 1 0 15,-1-7-52-15,1-3-12 0,-1 4 0 0,1 5 0 16,0 1-48-16,-1-4-13 0,4 4-3 0,0-4 0 16,-3 10-51-16,0-3-10 0,-1 3-3 0,-3-3-580 15,0 2-116-15</inkml:trace>
  <inkml:trace contextRef="#ctx0" brushRef="#br0" timeOffset="41433.85">16778 2673 806 0,'0'0'72'0,"0"0"-58"15,0 0-14-15,0 0 0 0,0 0 156 0,-3-3 29 16,-4-4 6-16,-1 7 1 0,1 0-103 0,4 0-20 0,-4 7-4 0,0-4-1 16,0-3 0-16,0 9 0 0,-4 1 0 0,4-1 0 15,0 0 0-15,0 7 0 0,0-7 0 0,0 10 0 16,3-3 0-16,-3-7 0 0,4 10 0 0,-4-3 0 16,3-13-51-16,1 13-13 0,-1-7 0 0,1 1 0 15,-5 5 30-15,8-12 3 0,-3 7 1 0,3-10 0 16,0 0-21-16,0 6-4 0,0-6-1 0,0 0 0 15,0 0-8-15,0 0 12 0,0 0-12 0,0 0 12 16,0 0-12-16,0 0 12 0,0 0-12 0,0 0 12 16,0 0-12-16,0 0 8 0,0 0-8 0,7-6 8 15,0 6-8-15,0-10 10 16,-3 10-10-16,-1-3 10 0,1-12-10 0,3 11 0 0,-4-5 0 0,4 3 0 16,0-4 0-16,0 1 0 0,0 3 0 0,-3-4 0 0,0 1 0 0,3 6 0 15,-4-4 0-15,1 4 0 0,3-3 0 16,-7 6 0-16,0 0 0 0,7-6 0 0,-4 6 0 0,-3 0 0 15,0 0 0-15,11 0 0 0,-11 0 0 0,10 6 0 16,-10-6-12-16,0 0 12 0,11 6 0 0,-11-6 0 16,11 10 0-16,-8 2 0 0,4-2 8 0,-3-4-8 15,-4 6 0-15,3 1 8 0,-3-4-8 0,0 4 0 16,0-7 0-16,0-3 8 0,0-3-26 0,0 10-6 16,0-10 0-16,0 0-1 15,0 0-115-15,7 6-24 0,-7-6-4 0,7 9-491 0,8-9-98 16</inkml:trace>
  <inkml:trace contextRef="#ctx0" brushRef="#br0" timeOffset="41831.46">16930 2735 864 0,'0'0'76'0,"0"0"-60"0,0 16-16 0,0-13 0 15,0-3 144-15,3 10 25 0,-3-4 6 0,7 3 1 16,-3 1-13-16,-4-1-3 0,3 1 0 0,1-4 0 16,-1-3-64-16,1 6-14 0,-4 4-2 0,4-10-1 15,-4-3-30-15,0 0-5 0,0 0-2 0,0 0 0 16,0 0-16-16,0 0-3 0,0 0-1 0,0 0 0 0,0 0-2 0,0 0-1 16,0 0 0-16,0 0 0 0,0 0-7 0,0 0 0 15,0 0-1-15,0 0 0 0,0 0-19 0,0 0-4 16,0 0-1-16,0 0 0 0,0 0 13 0,0 0 0 15,0 0 0-15,3-3 0 0,1-3 0 0,3-1 0 16,-4-2 0-16,4 6 0 0,-7 3 0 0,4 0 0 16,-4 0 0-16,7-10 0 0,0 4 0 0,-7 6 0 15,0 0 0-15,7 0 0 0,4-9 0 0,-4 9 0 16,0 0 0-16,0 0 0 0,0 9 0 0,0-9 0 16,0 0 0-16,-7 0 0 0,7 6 0 0,-4-2 0 15,5 2 0-15,-5-6 0 0,-3 0 0 0,4 12 0 16,-4-5 0-16,0-1 0 15,0-6-151-15,7 9-33 0,-7-5-8 0</inkml:trace>
  <inkml:trace contextRef="#ctx0" brushRef="#br0" timeOffset="42175.05">17420 2682 1324 0,'0'0'118'0,"-7"0"-94"0,0 0-24 0,-4 0 0 15,-3 0 43-15,0 0 4 0,-3-9 1 0,3 9 0 16,-4 0 64-16,4 0 12 0,0 0 4 0,-4 9 0 16,4-9-56-16,7 0-12 0,-4 6-1 0,8 4-1 0,-4-7-12 0,7-3-2 15,0 0-1-15,0 9 0 16,3 7-19-16,-3-7-4 0,4 7-1 0,3-3 0 16,0-1 9-16,3 1 1 0,-3-4 1 0,4 1 0 15,3-4-6-15,-3 6-2 0,-1-5 0 0,1 2 0 16,0 1-12-16,-4-1-2 0,0-3-8 0,-7-6 12 0,0 0-12 0,7 10 11 15,-7-10-11-15,0 0 10 0,0 0 0 0,-4 9 0 16,1-3 0-16,3-6 0 0,0 0 1 0,0 0 0 16,-7 3 0-16,-4 4 0 0,-3-4-11 0,0-3 0 15,0 9 0-15,0-9 0 0,-1 0-16 16,5 0-6-16,-8 0-1 0,11 0 0 16,-3 0-46-16,-1 6-10 0,4-6-1 0,3-6-646 15,4 6-129-15</inkml:trace>
  <inkml:trace contextRef="#ctx0" brushRef="#br0" timeOffset="42512.5">17579 2431 1728 0,'0'0'38'0,"0"0"8"0,0-3 2 0,0-3 0 0,0 0-39 0,3 2-9 0,1-5 0 0,3 9 0 16,-7-6 78-16,0 6 14 0,7-10 2 0,-7 10 1 16,4-3 1-16,-4 3 1 0,0 0 0 0,0 0 0 15,7 0-47-15,0 3-10 0,-7-3-1 0,7 10-1 16,-4-4-5-16,4 3-1 0,-3 1 0 0,-1-1 0 0,1 10-32 0,-1 0 0 16,-3-3 0-16,4 12-12 0,0-12 12 0,-4 2 0 15,0 7 0-15,3-3 0 0,-3 3 48 0,0 1 13 16,0-8 3-16,0 7 0 0,0-6-52 0,0 0-12 15,0 6 0-15,0-6 0 0,0-3 0 16,4-4 0-16,-4 4 0 0,0-4 0 16,3 4 0-16,-3-6 0 0,4 5 0 0,-4-12 0 15,0-3-48-15,3 10-13 0,-3-10-3 0,0 0-751 16,0 0-150-16</inkml:trace>
  <inkml:trace contextRef="#ctx0" brushRef="#br0" timeOffset="42947.82">17978 2710 1497 0,'-22'0'66'0,"22"0"14"0,0 0-64 0,0 0-16 0,0 0 0 0,0 0 0 16,0 0 106-16,0 0 18 0,0 0 3 0,0 0 1 15,0 0 0-15,0 0 0 0,0 0 0 0,0 0 0 16,0 0-52-16,-7 7-9 0,0-1-3 0,0 3 0 15,0-6-51-15,0 7-13 0,-3-1 0 0,2 1 0 16,1-4 0-16,0 3 0 0,-3 1 0 16,3-1 0-16,0 1 0 0,0-4 0 0,3 3 0 0,1-6 0 15,-4 4 0-15,7-7 0 0,0 0 0 0,-4 9 0 16,4-9 0-16,-4 10 0 0,4-10 0 0,0 0 0 16,0 0 0-16,0 0 0 0,0 0 0 0,0 0 0 0,0 0 0 0,0 0 0 15,0 0 0-15,0 0 0 16,0 0 54-16,0 0 8 0,0 0 2 0,11 0 0 15,0 0-52-15,-1 0-12 0,-3 0 0 0,4 0 0 0,-1-4 0 0,1-2 0 16,0 6 0-16,-4 0 0 16,-7 0-48-16,0 0-13 0,10 0-3 0,-3 0 0 0,7-3 52 0,0 3 12 15,4 0 0-15,-4 0 0 0,4 3 0 0,-4-3 0 16,-3 0 0-16,3 0 0 0,-7 0 0 0,0 0 0 16,0 0 0-16,-7 0 0 0,0 0 0 0,0 0 0 15,3 6 0-15,-3-6 0 16,11 4-54-16,-4-4-8 0,-7 0-2 0,11-4-682 15,-1-2-137-15</inkml:trace>
  <inkml:trace contextRef="#ctx0" brushRef="#br0" timeOffset="43311.98">18186 2350 1364 0,'0'0'30'0,"0"0"6"0,0 0 2 0,0-6 0 0,0 6-30 0,0 0-8 0,0 0 0 0,0 0 0 16,3-10 82-16,-3 10 15 0,0 0 3 0,0 0 1 16,0 0 24-16,0 0 5 0,0 0 1 0,0 0 0 15,7 6-52-15,0-6-11 0,0 10-1 0,0-7-1 16,0 3-14-16,1 4-2 0,-1-1-1 0,0 0 0 0,-4 7-16 0,4-7-3 16,-3 1-1-16,3 9 0 0,0-4-13 15,0-2-4-15,-4 3 0 0,1 2 0 0,3 8-3 16,-3-11-1-16,-1 7 0 0,4-6 0 0,-7 3 14 0,4-1 2 15,-4 8 1-15,0-11 0 16,0-2-25-16,0 12 0 0,0-13 0 0,0 4 0 0,0 3 0 16,-4-3 0-16,4-7 0 0,-3 0 0 15,-1 10 0-15,4-13 0 0,0 4 0 0,-3-1 0 0,3 1 0 0,0-4 0 16,0-6-14-16,-4 3 5 16,4-3-38-16,0 0-7 0,0 10-2 0,0-10 0 15,0 0-51-15,0 0-10 0,0 0-3 0,0 0-592 16,-7 0-120-16</inkml:trace>
  <inkml:trace contextRef="#ctx0" brushRef="#br0" timeOffset="43549.03">18210 2673 1497 0,'4'-3'32'0,"-1"-4"8"0,1-2 0 0,3 9 4 0,0-6-36 0,-3 3-8 15,-1 3 0-15,4-7 0 0,0 4 104 0,4 3 20 0,-4-6 3 0,3 6 1 16,1 0-52-16,3 0-9 0,-3 6-3 0,3-6 0 15,0 0 0-15,0 10 0 0,-3-10 0 0,3 3 0 16,-4 9-51-16,4-9-13 0,-6 7 0 0,2-1 0 16,1 1 0-16,-4-1 0 0,0 0 0 15,0 4 0-15,0-4 0 0,0 4 0 0,-4-4 0 0,5 1 0 16,-1-4 0-16,-4 3 0 0,-3 1 8 0,0-10-8 16,0 0-152-1,-3 9-34-15,3-9-6 0,-4 6-2 0</inkml:trace>
  <inkml:trace contextRef="#ctx0" brushRef="#br0" timeOffset="43717.09">18461 2610 1152 0,'3'-16'51'0,"1"13"10"16,-1-6-49-16,4-1-12 0,-3 4 0 0,7-6 0 16,-4-4 151-16,3 10 27 0,-3-7 6 0,4 7 0 0,-8-7-94 0,4-2-19 15,1 8-4-15,2 4-1 0,1-3-26 0,-4 6-4 16,0 0-2-16,-4-3 0 15,4 3-93-15,-3 0-18 0,-4 0-4 0,3 3-1 0</inkml:trace>
  <inkml:trace contextRef="#ctx0" brushRef="#br0" timeOffset="44057.99">18711 2735 1728 0,'0'0'76'0,"0"0"16"0,0 0-73 0,0 0-19 0,0 10 0 0,0-10 0 0,-3 6 0 0,3 4 0 0,-4-7 0 0,4-3 0 16,0 6 106-16,0-6 18 0,-7 6 3 0,7-6 1 15,0 3-52-15,0-3-9 0,0 0-3 0,0 0 0 16,0 0-51-16,0 0-13 0,0 0 0 0,0 0 0 16,0 10 54-16,0-10 8 0,7 9 2 0,-3-3 0 15,-4-6-52-15,3 4-12 0,4 2 0 0,4-6 0 0,-11 0 0 0,3 0 0 16,5 0 0-16,-1 0 0 15,0-6 0-15,0 2 0 0,-4-2 0 0,4 6 0 16,-3-9 0-16,-1-1 0 0,1 7 0 0,-4-9 0 0,0 9 0 16,0-13 0-16,0 6 0 0,-4-2 0 0,4-1 0 15,0 1 0-15,-3 2 0 0,-1-5 0 0,1 5 0 16,-1 1 0-16,1 3 0 0,-4 3 0 0,3 3 0 0,-3-7 0 16,0 4 0-16,0 3 0 15,0 3-48-15,-4-3-13 0,4 7-3 16,-3-7-1049-16</inkml:trace>
  <inkml:trace contextRef="#ctx0" brushRef="#br0" timeOffset="44515.58">18944 2638 1728 0,'0'0'38'0,"0"0"8"0,0 0 2 0,0 0 0 0,4 7-39 0,-4-4-9 0,3 3 0 0,8 3 0 16,-4 1 84-16,-4-1 16 0,4-3 2 15,0 4 1-15,1-7-11 0,-5 6-3 0,4-2 0 0,-3-1 0 16,-1-3-20-16,-3-3-4 0,0 0-1 0,0 0 0 16,7 0-51-16,-7 0-13 0,0 0 0 0,0 0 0 15,0 0 54-15,0 0 8 0,0 0 2 0,0 0 0 16,0 0-52-16,0 0-12 0,4 9 0 0,-4-9 0 0,0 0 0 0,0 0 0 15,0 0 0-15,0 0 0 16,0 0 0-16,0 0 0 0,0 0 0 0,0 0 0 0,0 0 54 0,3-9 8 16,-3 9 2-16,7-9 0 0,0 9-52 0,0-7-12 15,1 4 0-15,2-3 0 0,-3 6 0 0,4-3 0 16,-1 6 0-16,4-3 0 0,-3 0 0 0,7 0 0 16,-1 0 0-16,1 6 0 0,0-3 0 0,-4-3 0 15,0 7 0-15,3-7 0 0,-6 6 0 0,3-3 0 16,-10 6 0-16,3 1 0 0,-7-10 0 0,7 6 0 15,-7 4 0-15,3-7 0 0,-6 3 0 0,3 0 0 16,0-3 0-16,-4 7 0 0,-3-1 0 0,0-3 0 16,0 4 0-16,0-10 0 15,0 3-100-15,0 6-22 0,0-9-5 0,0 7-717 16,3-1-144-16</inkml:trace>
  <inkml:trace contextRef="#ctx0" brushRef="#br0" timeOffset="44966.77">19547 2682 864 0,'0'0'76'0,"0"0"-60"0,4-9-16 0,-4 9 0 16,-4-10 195-16,4 10 36 0,0 0 7 0,0 0 2 0,0 0-141 0,0-9-28 15,-3 3-6-15,3 6-1 0,0 0 0 0,0 0 0 16,0-3 0-16,0 3 0 16,0 0 0-16,0 0 0 0,0 0 0 0,0 0 0 0,0 0-23 0,0 0-5 15,0 0 0-15,0 0-1 0,0 0-25 0,0 0-10 16,0 0 8-16,-7 3-8 0,7-3 25 0,-4 6 0 15,-3 3 0-15,7-9 0 0,0 0-25 0,0 10 0 16,4-1 0-16,-4 7 0 0,3-13 0 0,-3 6 0 16,7-2 0-16,0 2 0 0,-3 0 0 0,3 1 0 15,4-1 0-15,-4 1 0 0,0-4 0 0,0 0 0 16,-4-3 0-16,4 7 0 0,0-1 0 0,-3-9 0 16,-1 6 0-16,-3-6 0 0,4 10 0 0,-4-10 0 15,0 0 0-15,0 0 0 0,0 0 56 0,0 0 7 16,-11 0 1-16,1 0 0 15,-4 3-154-15,0-3-30 0,-1 0-7 0,-2 0-1 0</inkml:trace>
  <inkml:trace contextRef="#ctx0" brushRef="#br0" timeOffset="48995.79">8731 6295 1728 0,'-10'-19'38'0,"6"9"8"0,1-5 2 0,-4-1 0 0,3 7-39 16,1-4-9-16,-5 4 0 0,8 2 0 0,0-2 0 0,0 9 0 16,0 0 0-16,0 0 0 0,0 0 0 0,0 0 0 15,0 0 0-15,0 0 0 0,0 0 0 0,0 0 0 16,0 9 0-16,0 1 0 0,0-1 0 0,0 1 0 15,4 12 0-15,-8 0 0 0,4-4 0 0,-3 4 0 0,6 0 0 0,-3 3 0 16,-3 10 53-16,3-7 9 0,0 7 2 16,0-1 0-16,0-3-52 0,0 4-12 0,0-1 0 0,0 4 0 15,0 3 0-15,0-4 0 0,0 10 0 16,3 4 0-16,-3-4 54 0,8 3 8 0,-5 3 2 0,1-6 0 16,3-3-52-16,0 3-12 0,-4 6 0 15,4 1 0-15,-7 5 0 0,7-2 0 0,0-4 0 0,-3-3 0 16,-1-3 0-16,4-3 0 0,1 3 0 15,-5-3 0-15,-3 0 54 0,4 0 8 0,-1 9 2 16,1-6 0-16,-4 3-52 0,3-3-12 0,-3-3 0 0,7 0 0 16,-7 3 54-16,4-3 8 0,-1-9 2 0,1 2 0 15,3-2-52-15,-4-1-12 0,-3 10 0 0,4-6 0 16,-1 6 0-16,4-7 0 0,-3-2 0 0,3-1 0 16,-3 4 0-16,-1-4 0 0,4-5 0 0,-7-4 0 15,7 3 0-15,-3 3 0 0,-1-9 0 0,1 3 0 0,-1 4 0 16,1-4 0-16,-1 3 0 0,-3-3 0 15,0 3 54-15,4 0 8 0,-8 7 2 0,1-7 0 0,3 7-52 0,-4-7-12 16,4 3 0-16,0-3 0 0,0 1 0 0,-3-1 0 16,3 3 0-16,0-9 0 0,0 10 0 0,-4-10 0 15,1 3 0-15,3 3 0 0,0-9 0 0,0 6 0 16,-4 0 0-16,4 3 0 0,0-9 0 0,0 6 0 16,0 0 0-16,0-3 0 0,0 3 0 0,0 3 0 15,-3-3 0-15,3-6 0 0,0 6 0 16,-4 4 0-16,4-4 0 0,0 3 0 0,0 0 0 0,-7 3 0 15,4-2 0-15,-1-11 0 0,1 11 0 0,3-14 0 16,-8 10 0-16,5-12 0 0,3 3 0 0,0 2 0 16,-4-8 0-16,4 6 0 0,0-4 54 0,-3 4 8 15,-1-7 2-15,4 7 0 0,0-4-52 0,0 4-12 16,-3-6 0-16,3 5 0 0,0-2 0 0,-4 2 0 0,4-5 0 16,0-1 0-16,-3 1 0 0,3-1 0 0,0 7 0 0,0-7 0 15,-4 10 0-15,4-10 0 0,0 10 0 0,0 6 0 16,4 0 0-16,-4-6 0 0,0 6 0 0,0-6 0 15,3 6 0-15,1-6 0 0,-8-7 0 0,8 4 0 16,-1 3 0-16,1-10 0 0,-4 1 0 0,0 5 0 16,3-8 0-16,-3 2 0 0,0-6 0 0,4 7 0 15,-1-4 0-15,-3 3 0 0,0 1 0 0,0-4 0 16,0 3 0-16,4 1 0 0,-4-1 0 0,4 4 0 16,-4-7 0-16,0 10 0 0,0-4 0 0,0 4 0 15,0-7 0-15,3 1 0 0,-3-1 0 0,0 7 0 0,0-7 0 16,0-6 0-16,0 7 0 0,0-10 0 15,0 0 0-15,0 0 0 0,0 0 0 0,0 0 0 0,0 0 0 16,0 0 0-16,0 0 0 0,0 0 0 0,0 0 0 0,0 0 0 16,0 0 0-16,0 0 0 15,0 0 0-15,0 0 0 0,0 0 0 0,0 0 0 0,0 0 0 0,0 0 0 16,0 0 0-16,0 0 0 0,0 0 0 0,0 0 0 16,0 0 0-16,0 0 0 0,0 0 0 0,0 0 0 15,0 0 0-15,0 0 0 0,0 0 0 0,0 0 0 16,0 0 0-16,0 0 0 0,0 0 0 0,0 0 0 15,0 0 0-15,0 0 0 0,0 0 0 0,0 0 0 16,0 0 0-16,0 0 0 0,7 0 0 0,0-3 0 16,-7 3 0-16,7-7 0 0,0 7 0 0,0 0 0 0,-7 0 0 15,7 0 0-15,0-3 0 0,4 3 0 16,-4-6 0-16,0 6 0 0,4 0 0 0,-1-3 0 0,4-3 0 0,4 6 0 16,-4-10 0-16,4 10 0 15,-1-9 0-15,5 9 0 0,2-10 0 0,1 4 0 0,3-3 0 0,4 6 0 16,7-4 23-16,0-2 1 0,3 6 1 0,4-10 0 15,3 4-25-15,1 6 0 0,-1-4 0 0,-3-2 0 16,0 6 0-16,3-3 0 0,4 2 0 16,3-2 0-16,4 3 0 0,-3-3 0 0,-1 0-10 0,-3 2 10 15,-3 4 0-15,-1-6 0 0,-3 3 0 0,7-3 0 0,3 3-9 16,1-4 9-16,3 7-8 0,-4-9 8 16,-7 9 0-16,1-10 0 0,6 10 0 0,-6-6 8 15,-4 3-8-15,-1-3 0 0,5 6 0 0,-1-3 0 0,4-4 0 0,0 4 0 16,0-3-8-1,3 6 8-15,1-9 0 0,-4 9 0 0,-7 0 0 0,3-10 8 0,-3 10-8 0,3-9 0 16,1 9-8-16,-1-7 8 0,7 4 0 16,-6 3 0-16,-4-6 0 0,-7 6 0 0,6-3 0 0,-6 3 0 15,0-6 0-15,3 6 8 16,-3-3-8-16,0-4 0 0,0 7 0 0,0-3-8 0,3-3 8 16,0 6 0-16,-3-3 0 0,0-4 0 0,3 7 0 0,0 0 11 15,-6-6-3-15,-1 3 0 0,-3 3-8 0,0 0-11 16,-4-6 3-16,0 6 0 0,0-3 8 0,7-4 0 15,1 4 0-15,-1-3 0 0,0 6 0 0,-3-9 0 0,7 9 0 0,-4-4 0 16,0-2 0-16,1 6 12 16,-8-3-2-16,4-3-1 0,-4 6-9 0,0 0-11 15,-3-7 3-15,3 4 0 0,-3-3 8 0,6 6 0 16,-2-3 0-16,6-3 0 0,0 3 0 0,1-4 0 0,-5-2 0 0,5 6 0 16,-8-4 0-16,0 1 11 0,4 3-11 0,-4 3 12 15,0-6-12-15,0 6 0 0,1 0 0 0,-5-3 0 16,1-4 0-16,0 7 0 0,-1-3-10 0,1 3 10 15,0-6 0-15,0 3 8 0,3-3 1 0,-4 2 0 16,5-2-9-16,-5 6 0 0,5-3 0 0,-8-3 0 16,0 6 0-16,4 0 0 0,-4 0 8 0,3-7-8 15,1 7 0-15,0 0 0 0,-4 0 9 0,0 0-9 16,0 0 9-16,1 0-9 0,-5-3 12 0,1 3-12 16,-1 3 0-16,-2-3 0 0,-1-3 0 0,0 3 0 15,-4-6 12-15,4 6-4 0,1 0 0 0,-5 0-8 0,8 0 0 16,-8 0 0-16,5 0 0 0,-1 0 0 15,0 6 0-15,-4-6 0 0,4 0-10 0,-3 0 10 0,0 0-15 16,3 0 5-16,-4 3 1 0,4-3 0 16,4 0-203-16,-7-3-40 0</inkml:trace>
  <inkml:trace contextRef="#ctx0" brushRef="#br0" timeOffset="53640.29">11007 7038 1036 0,'0'0'23'0,"-7"-3"5"0,7-4 0 0,0 7 1 0,-11-9-29 0,4 6 0 0,7-3 0 0,0 6 0 16,-11-4 57-16,11 4 6 0,0 0 1 0,0 0 0 15,-3-6-52-15,3 6-12 0,3 0 0 0,4-6 0 16,-3 6 54-16,-4 0 8 0,0 0 2 0,0 0 0 16,14-3 0-16,-14 3 0 0,-7 0 0 0,7 0 0 15,11 0 0-15,-11 0 0 0,0 0 0 0,0 0 0 0,0 0-52 0,10 9-12 16,-3-3 0-16,0-2 0 0,-3 5 54 0,3 0 8 15,7 1 2-15,-3-4 0 0,-1 3-52 16,1 1-12-16,-1-1 0 0,4 1 0 16,-3-1 0-16,0 1 0 0,3-4 0 0,-4 9 0 0,1-5 0 15,3-1 0-15,-3 4 0 0,-1-7 0 0,4 10 54 0,-3-7 8 16,-1 1 2-16,1 2 0 0,7 4-52 16,-8-1-12-16,1-2 0 0,-1 3 0 0,5 3 0 0,-1-1 0 15,-4-2 0-15,1 3 0 0,-1 0 0 0,1 6 0 16,3-13 0-16,-7 10 0 0,0-9 54 0,0 2 8 15,7-2 2-15,-7 3 0 0,-7 2-52 0,7-2-12 16,8-6 0-16,-5 5 0 0,-3-5 0 0,0 2 0 16,0-6 0-16,4 4 0 0,7-1 0 0,-4 7 0 15,-7-7 0-15,3-5 0 0,8 5 0 0,-7 0 0 16,-1 7 0-16,1-7 0 0,-1-2 0 0,4 2 0 16,-7 1 0-16,4-1 0 0,0 0 0 0,-4 1 0 0,0-1 0 15,3 1 0-15,1-1 0 0,-1 0 0 0,1 7 0 0,0-7 0 16,-1 7 0-16,1-6 0 0,-4 5 0 15,3-2 0-15,-2 2 0 0,2-2 0 16,-3 3 0-16,0 2 0 0,0-2 0 0,4-3 0 0,-1 2 0 0,1-5 0 16,-7 9 0-16,3-4 0 0,3 4 0 0,-3-3 0 15,0-4 0-15,0 4 0 0,0 3 0 0,4-10 0 16,-8 7 0-16,5-7 0 0,-1 7 0 0,3-3 0 16,-3-4 0-16,-3 0 0 0,-1 1 0 15,4 2 0-15,0-2 54 0,0-7 8 0,-3 6 2 0,3 1 0 16,0-1-52-16,-3-3-12 0,-1-3 0 0,4 4 0 15,-3 2 0-15,-1-3 0 0,4-2 0 0,-3 2 0 16,-4-6 0-16,3 3 0 0,4 3 0 0,-7-6 0 16,0 0 0-16,0 0 0 0,0 0 0 0,0 3 0 0,0-3 0 15,0 0 0-15,4 7 0 0,-4-7 0 0,0 0 0 0,0 0 0 16,4 0 0-16,-4 0 0 0,0 0 0 0,0 0 0 16,0 0 0-16,0 0 0 0,0 0 54 0,0 0 8 15,0 0 2-15,0 0 0 0,0 0-52 0,0 0-12 16,0 0 0-16,0 0 0 0,0 0 0 0,0 0 0 15,0 0 0-15,0 0 0 0,0 0 0 0,3 3 0 16,-3-3 0-16,0 0 0 0,0 0 0 0,0 0 0 16,0 0 0-16,0 0 0 0,0 0 0 0,0 0 0 15,0 0 0-15,0 0 0 16,0 0-48-16,0 0-13 0,0 0-3 0,0 0 0 0,0 0 103 0,0 0 20 16,0 0 4-16,0 0 1 0,0 0-52 0,0 0-12 0,0 0 0 15,0 0 0-15,0 0 0 0,0 0 0 16,7 0 0-16,-3 0 0 0,-4 0 0 0,7 0 0 0,0-3 0 0,-7 3 0 15,0 0 0-15,0 0 0 0,3-7 0 0,8 7 0 16,-4-9 0-16,0 6 0 0,4-3 0 0,3-4 0 16,0 1 0-16,3 2 0 0,-3-2 0 0,4 6 0 15,0-6 0-15,-4-1 0 0,4 1 0 0,-1-1 0 16,1-2 0-16,-4 2 0 0,4 1 0 0,-4 0 0 16,0-4 0-16,0-3 0 0,0 1 0 0,0 5 0 15,4-9 0-15,-1 1 0 0,5 2 0 0,-1 3 0 16,-4-12 0-16,8 6 0 0,-4-6 0 0,4 7 0 15,-4-8 0-15,4 8 0 0,-4-1 0 0,7 0 0 16,-3 0 0-16,0 4 0 0,-4-1 0 0,3 6 0 0,-2-8 0 0,-1 8 0 16,-4 4 0-16,1-7 0 0,-4 7 0 0,4-3 0 15,-4-1 0-15,4 1 0 16,-4 0 0-16,3 2 0 0,1-2 0 0,0-1 0 16,-1 1 0-16,1 0 0 0,3-1 0 0,-3 4 0 0,-1-7 0 0,8-2 0 15,-4 5 0-15,-3-5 0 0,-1 5 0 16,1-2 0-16,0 2 0 0,-1 1 0 0,-3-7 0 0,4 10 0 15,0-4 0-15,-1 1 0 0,-3-3 0 0,4-1 0 16,-4 4 0-16,4-1 0 0,-8-2 0 0,5-4 0 16,-1 7 0-16,0-1 0 0,0-9 0 0,0 4 0 15,0-1 0-15,0 3 0 0,0 7 0 16,4-6 0-16,-4-7 0 0,0 3 0 0,0 7 0 0,0-1 0 16,1-5 0-16,-1 5 0 0,0 1 0 0,3 3 0 15,1-4 0-15,-4 1 0 0,-3-1 0 0,3 10 0 0,-4-3 0 16,1-3 0-16,0-3 0 0,-1 9 0 15,-3-7 0-15,4 4 0 0,-1 3 0 0,-3-6 0 16,-3 6 0-16,3-3 0 0,0 3 0 0,-7 0 0 0,0 0 0 0,0 0 0 16,0 0 0-16,0 0 0 15,0 0 0-15,0 0 0 0,0 0 0 0,0 0 0 0,0 0 0 0,0 0 0 16,0 0 0-16,0 0 0 0,0 0 0 0,0 0 0 16,0 0 14-16,0 0 0 0,0 0 0 0,0 0 0 15,0 0-22-15,0 0-5 0,0 0-1 0,0 0 0 16,0 0 26-16,0 0 6 0,0 0 1 0,0 0 0 15,0 0-19-15,0 0 10 0,0 0-10 0,0 0 8 16,0 0-24-16,0 0-6 0,0 0-1 0,0-10 0 0,0 4 23 16,0 6 0-16,0-9 0 0,-3 5 0 0,-1-2 47 0,1-3 13 15,-1 3 4-15,0 2 0 0,-6-5-52 0,3 3-12 16,0-4 0-16,0 1 0 0,0-1 0 0,-4 1 0 16,4 0 0-16,-4-7 0 0,1 3 0 0,-1-2 0 15,1-1 0-15,-4 4 0 0,3-4 0 0,0 0 0 16,4-3 0-16,-7 1 0 0,4-1 0 0,-1 3 0 15,0-3 0-15,4 0 0 0,0-6 0 0,-3 7-15 16,-1-1 3-16,4 3 1 0,-3 3 11 0,3-2 0 16,-4-1 0-16,4 4 0 0,0-4 0 0,-4-3 0 15,4 3 0-15,-3 4 0 0,-1-7 0 0,0 3 0 16,1-2 0-16,-1-1 0 0,1-3 0 0,-4 3 0 16,3 0 0-16,-3 0 0 0,3 4 0 0,-3-4 0 15,4 6 0-15,-1-9 0 0,0 4 0 0,1-1 0 16,-1 0 0-16,1 0 0 0,3 0 12 0,-4-3-3 15,0 10 0-15,1-4 0 0,-1-3-9 0,4 4 0 0,-3 5 0 16,-1 1 0-16,0-10 0 0,4 10 0 16,0-1 0-16,0 1 0 0,-3-1 0 0,3 1 0 0,0 0 0 0,0 2 0 15,-4-2 0-15,4 3 0 0,0 2 0 0,-4-5 0 16,4 3 0-16,0-4 0 0,-3 7 0 0,-1-3 0 16,0-3 0-16,1 2 0 0,6-2 0 15,-6 6 0-15,-4-7 0 0,3 4 0 0,7-3 0 0,-3 6 0 16,-3-4 0-16,3-2 0 0,0 3 0 0,0-4 0 15,0 1 0-15,0-1 0 0,0 1 0 0,-1 3 0 16,5-4 0-16,-4 1 0 0,0-1 0 0,0 1 0 16,0 0 0-16,3-1 0 0,1 1 0 0,-4 3 0 0,7-4 0 15,-4 1 0-15,-3-1 0 0,4 1 0 0,-1 9 0 0,-3-9 0 16,3 2 0-16,1 4 0 16,-4-3 0-16,7 6 0 0,-4-3 0 0,-3-4 0 15,4 7 0-15,-1-9 0 0,1 6 0 0,-1-3 0 0,1 2 0 0,3-2 0 16,-7 6 0-16,7-6 0 0,-4 6 0 0,4 0 0 15,0 0 0-15,0 0 0 0,-4-9 0 16,1 5 0-16,3-2 0 0,0 6 0 0,0 0 0 0,0 0 0 16,-4-3 0-16,4 3 0 0,0 0 0 0,0 0 0 15,0 0 0-15,0 0 0 16,0 0 0-16,0 0 0 0,0-6 0 0,0 6 0 0,4-10 0 0,-4 10 0 16,0-3 0-16,0 3 0 0,0 0 0 0,0-6 0 15,-4-4 0-15,4 10 0 0,0 0 0 0,0-9 0 0,-3 3 0 0,3 6 0 16,-4-10 0-16,4 10 0 15,-3-9 0-15,3 9 0 0,-4-3 0 0,4 3 0 0,-7-6 0 0,0-4 0 16,7 10 0-16,-3-6 0 0,3 6 0 0,-4-3 0 16,4 3 0-16,0 0 0 0,-7-6 0 0,7 6 0 15,0 0 0-15,0 0 0 0,-7 0 0 16,7 0 0-16,0 0 0 0,0 0 0 0,0 0 0 0,0 0 0 16,-7-10 0-16,7 10 0 0,0 0 0 0,0 0 0 15,0 0 0-15,0 0 0 0,0 0 0 0,0 0 0 16,-7-3 0-16,7 3 0 0,-7-6 0 0,7 6 0 15,0 0 0-15,0 0 0 0,0 0 0 0,0 0 0 16,0 0 0-16,0 0 0 0,-7 0 0 0,7 0 0 16,0 0 0-16,0 0 0 0,0 0 0 0,0 0 0 15,0 0 0-15,0 0 0 0,0 0 0 0,0 0 0 0,0 0 0 0,0 0 0 16,0 0 0-16,-7 0 0 0,7 0 0 0,0 0 0 16,0 0 0-16,0 0 0 0,0 0 0 0,-11 0 0 15,8 0 0-15,3 0 0 16,-11 6 0-16,4-3 0 0,0-3 0 0,3 6 0 15,-3-2-49-15,0 2-12 0,-3-3-3 0,3 3 0 16,0 4 52-16,0-10 12 0,0 9 0 0,-1-3 0 0,-2-3 0 0,-1 4 0 16,4-4 0-16,-3 6 0 0,3-3 0 0,-4 4 0 15,0-4 0-15,1-3 0 0,3 7 0 0,0-1 0 16,-4-3 0-16,1-2 0 0,-1 5 0 0,0 3 0 16,4-8 0-16,-3 5 0 0,3 0 0 15,-4 1 0-15,4-1 0 0,-4 1 0 0,-3 2 0 0,4-2 0 16,-1-1 0-16,-3 0 0 0,-4 1 0 0,4-1 0 0,0 1 0 15,0 5 0-15,0-5 0 0,0-1 0 16,-7 1 0-16,3-1 0 0,0 0 0 0,1 1 0 0,-1-4 0 16,1 3 0-16,2 1 0 0,1-7 0 15,0 10 0-15,0-10 0 0,-4 6 0 0,4 0 0 0,0 1 0 0,0-4 0 16,-4-3 0-16,1 7 0 0,6-4 0 0,1 3 0 16,-8 1 0-16,4-1 0 0,0 1 0 0,3-1 0 15,-3 4 0-15,4-1 0 0,-8-2 0 0,0-1 0 16,4 0 0-16,-3 7 0 0,-5-7 0 0,1 7 0 15,0-3 0-15,-4 2 0 0,4-5 0 16,-4 5 0-16,4-2 0 0,0-4 0 0,-4 13 0 0,4-9 0 16,11 3 0-16,-4-7 0 0,-8 0 0 0,1 1 0 15,7-1 0-15,-4 1 0 0,-3-1 0 0,0 0 0 16,7 7 0-16,-4-7 0 0,1 7 0 0,-4-3 0 0,6 2 0 0,-2 4 0 16,3-3 0-16,-4-4 0 0,0-2 0 15,4 5 0-15,0-5 0 0,-3-1 0 16,2 1 0-16,1 5 0 0,-3-5 0 0,3-1 0 0,-4-3 0 15,0 4 0-15,1 2 0 0,3-5 0 0,7 2 0 0,-4 7 0 16,-10-7 0-16,10 1 0 0,11-1 0 0,-3 0 0 16,-15 1 0-16,11-1 0 0,7-9 0 0,-7 6 0 15,-4-2 0-15,4 2 0 0,-3 3 0 0,3-6 0 16,7-3 0-16,-7 7 0 0,-8-7 0 0,15 0 0 16,0 0 0-16,0 0 0 0,-17 9 0 0,10-9 0 15,7 0 0-15,0 0 0 0,0 0 0 0,0 0 0 0,0 0 0 0,0 0 0 16,0 0 0-16,0 0 0 15,0 0 0-15,0 0 0 0,3 10 0 0,-3-10 0 16,-10 9 0-16,10-9 0 0,0 0 0 0,0 0 0 0,0 0 0 0,0 0 0 16,0 0 0-16,0 0 0 0,0 0 0 0,0 0 0 15,0 0 0-15,0 0 0 0,0 0 0 16,0 0 0-16,0 0 0 0,0 0 0 16,0 0 0-16,0 0 0 0,0 0 0 0,0 0 0 0,0 0 0 0,0 0 0 15,0 0 0-15,0 0 0 0,0 0 0 0,7 0 0 16,-4-3 0-16,-3 3 0 0,0 0 0 0,0 0 0 15,7 0 0-15,-7 0 0 0,0 0 0 0,0 0 0 16,11-6 0-16,-4 6 0 0,-7 0 0 0,0 0 0 16,0 0 0-16,4 0 0 0,3 0 0 0,-7 0 0 0,0 0 0 15,0 0 0-15,10 6 0 0,-3-3 0 0,-7-3 0 16,0 0 0-16,7 9 0 0,0 1 0 0,-3 5 0 16,3 1 0-16,4-3 0 0,-1 5 0 0,4-8 0 0,0 6 0 15,0-1 0-15,4-2 0 0,3 2 0 0,-3-5 0 16,-4 9 0-16,0-4 0 0,4-2 0 0,-4 3 0 15,-4 2 0-15,1-2 0 0,0 3 0 0,3-3 0 16,-4-4 0-16,1 4 0 0,-4 3 0 0,0-4 0 16,0-2 0-16,0 3 0 0,-3 2 0 0,3 1 0 15,0 0 0-15,0 6 0 0,0-6 0 0,-4 6 0 16,4 3 0-16,0-3 0 0,1 3 48 0,-1-9 13 16,0 6 3-16,3-6 0 0,1-3-52 0,-4 3-12 15,0-4 0-15,3-2 0 0,5 3 0 0,-5-1 0 16,-6-2 0-16,3 2 0 0,7-5 0 0,-4 6 0 15,-2-7 0-15,-1 4 0 0,0-4 0 0,0-3 0 16,3 13 0-16,-6-10 0 0,-4 1 0 0,3-1 0 0,4 7 0 16,0-7 0-16,-10 7 0 0,6-3 0 0,8 2 0 15,-4 1 0-15,0-4 0 0,-3 4 0 0,3-6 0 0,0 8 0 16,3-2 0-16,1-3 0 0,-8 2 0 16,8 4 0-16,0-3 0 0,-1-4 0 0,-6 4 0 0,3 0 0 15,3-4 0-15,-3-2 0 0,0-1 0 0,4 7 0 16,-4-7 0-16,4 0 0 0,-4 7 0 0,3-6 0 15,1 5 0-15,0-2 0 0,-4 2 0 16,3-2 0-16,4-4 0 0,-7 7 0 0,-3 0 0 0,3-4 0 16,0-2 0-16,0 2 0 0,-3-2 0 0,-1-1 0 15,4 1 0-15,-3-1 0 0,3 0 0 0,-4 1 0 16,-3-4 0-16,0-6 0 0,7 3 0 0,-3 7 0 16,-4-10 0-16,0 6 0 0,7-3 0 0,-4 3 0 15,-3-6 0-15,0 0 0 0,7 3 0 0,-3 4 0 16,0-7 0-16,-4 0 0 0,0 0 0 0,3 9 0 0,4-9 0 0,-3 6 0 15,-4-6 0-15,0 0 0 0,0 0 0 0,0 0 0 16,0 0 0-16,0 0 0 0,0 3 0 0,0-3 0 16,0 0 0-16,0 0 0 0,0 7 0 0,0-7 0 15,0 0 0-15,0 0 0 0,0 0 0 0,0 0 0 16,0 0 0-16,0 0 0 0,0 0 0 0,0 0 0 16,0 0 0-16,0 0 0 0,0 0 0 0,0 0 0 15,0 0 0-15,0 0 0 0,0 0 0 0,0 0 0 16,0 0 0-16,7 0 0 0,3 0 0 0,-3-7 0 15,-3 7 0-15,3 0 0 0,3-9 0 0,1 9 0 0,0-6 0 16,-1 3 0-16,4-4 0 0,0-2 0 16,8 6 0-16,-5-3 0 0,1-4 0 0,3 1 0 15,0-7 0-15,4 7 0 0,-4-4 0 0,4 4 0 16,3-7 0-16,0 0 0 0,-3 7 0 0,0-10 0 0,-1 3 0 0,5 4 0 16,-5-4 0-16,1-3 0 0,-4 1 0 15,4-8 0-15,-4 8 0 0,7 2 0 16,4-6 0-16,0-3 0 0,-1 0 0 0,1 3 0 0,0 0 0 0,0 3 0 15,-1-3 0-15,-2 0 0 0,-1 3 0 0,0 1 0 16,0 2 0-16,-3 3 0 0,-4-2 0 0,4-1 0 16,-4 7 0-16,0-1 0 0,-3 1 0 0,3-1 0 15,0 1 0-15,4-7 0 0,-7 7 0 0,3 0 0 16,0-1 0-16,4 1 0 0,-8-10 0 0,8 9 0 0,-7 1 0 16,-1-7 0-16,1 7 0 0,-1-10 0 0,5 13 0 15,-5-4 0-15,1 1 0 0,3 0 0 0,-3-7 0 0,-1 7 0 16,1-1 0-16,3 1 0 0,-7-4 0 0,4-2 0 15,0 8 0-15,-4 4 0 0,3-6 0 0,1 2 0 16,-7-2 0-16,3 0 0 16,0-1 0-16,-4 1 0 0,1 3 0 0,-1 2 0 15,1-2-151-15,3-3-33 0,-3 9-6 0,-1-10-2 16</inkml:trace>
  <inkml:trace contextRef="#ctx0" brushRef="#br0" timeOffset="55091.85">16351 6367 1267 0,'0'0'28'0,"0"0"5"0,0 0 2 0,0 0 1 0,-3 0-36 0,3 0 0 0,0 0 0 0,-7-3 0 16,3-4 58-16,4 7 5 15,0 0 1-15,0 0 0 0,0 0 0 0,0 0 0 0,0 0 0 0,0 0 0 16,4 0 0-16,3-6 0 0,3 3 0 0,1-3 0 16,7 3-52-16,-1-4-12 0,1 4 0 0,3-3 0 15,0-4 47-15,0 7 6 0,0-3 2 0,1-3 0 16,-5 9-31-16,4-7-7 0,-3 4-1 0,0-3 0 16,-4 3-16-16,3-3 0 0,1 6-13 0,-4-4 5 15,0-2 18-15,4 6 4 0,0 0 1 0,-4-3 0 16,0-3-24-16,-4 6-5 0,1 0-1 0,0 0 0 15,-4 0-90-15,-7 0-19 16,0 0-3-16,0 0-1 0</inkml:trace>
  <inkml:trace contextRef="#ctx0" brushRef="#br0" timeOffset="55374.55">16623 6332 633 0,'0'0'28'0,"-4"-3"6"0,1-3-34 0,3 6 0 16,0-3 0-16,0 3 0 0,0 0 199 0,0 0 33 15,0 0 6-15,0 0 2 0,0 0-141 0,0 0-28 16,0 0-6-16,0 0-1 0,0 0 0 0,0 0 0 16,3 9 0-16,-3-9 0 0,0 10 0 0,0-1 0 15,4 0 0-15,-1 10 0 0,-3-9 0 0,0-1 0 16,4 7 0-16,-4 2 0 0,0-2-64 0,0 3 0 16,0 0-8-16,3 0-1 0,-3-4 9 0,0 4 11 0,0 0-3 15,4-3 0-15,-4 2-8 0,0-2 8 0,4-3-8 16,-4 5 8-16,-4-2-8 0,4 0 10 0,0-4-10 0,-4 4 10 15,4-7-10-15,-3 10-11 0,3-9 3 0,-4-1 0 16,1 0 8-16,-1 7 0 16,1-6 0-16,-1 5 0 0,1-12-123 15,-1 7-22-15</inkml:trace>
  <inkml:trace contextRef="#ctx0" brushRef="#br0" timeOffset="55767.3">16831 6599 1789 0,'0'0'79'0,"0"0"17"0,0 0-77 0,0 0-19 16,0 0 0-16,0 0 0 0,0 0 41 0,0 0 5 16,-3 9 1-16,3-9 0 0,-4 10 33 0,4-1 6 15,-4 0 2-15,-3 1 0 0,4 6-20 0,-1-7-4 16,1 7-1-16,-1-7 0 0,-3 7-23 0,4-4-5 15,-1-2-1-15,4 8 0 0,-3-2-22 0,-4 3-4 16,7-3 0-16,-4-4-8 0,4 4 0 0,0 0 0 16,0-4 0-16,0-3 0 15,0-2 0-15,0-7 0 0,0 0 0 0,0 9 0 0,0 1 0 0,0-10 0 16,0 0 0-16,0 0 0 0,0 0 58 0,0 0 5 16,0 0 1-16,0 0 0 0,0 0-52 0,0 0-12 0,0-4 0 15,0-2 0-15,0-3 0 0,0 2 0 16,0-2 0-16,0-3 0 0,0-4 0 0,4 0 0 15,-4 7 0-15,7-10 0 0,-4 0 0 0,1 0 0 0,3 0 0 16,3 1 0-16,1 2-12 0,3 0-4 0,0 4-2 0,0-4 0 31,0 7-22-31,4 2-5 0,0-2-1 0,-1 6 0 0,1-3-130 0,-4 6-27 16,4 0-5-16</inkml:trace>
  <inkml:trace contextRef="#ctx0" brushRef="#br0" timeOffset="56258.01">17261 6652 1425 0,'0'0'63'0,"0"0"13"0,0 0-60 0,-3 0-16 15,-4-6 0-15,3 3 0 0,-3 6 66 0,0-3 10 16,0 6 3-16,-3-6 0 0,2 0-8 0,-2 6-2 15,3-2 0-15,0 5 0 0,-4-3 15 0,4 4 2 16,-7 2 1-16,3 1 0 0,4-1-37 0,-3-6-7 16,-1 4-2-16,4 2 0 0,0-2 19 0,4 6 3 15,-4-7 1-15,3 7 0 0,-3-7-52 0,3 0-12 16,1 1 0-16,3-1 0 0,-7 1 0 0,7-1 0 0,-4-9 0 16,4 0 0-16,-3 9 0 0,3-2 0 0,-4-4 0 15,4-3 0-15,0 0 0 0,0 0 0 0,0 0 0 16,0 0 0-16,0 0 0 0,0 0 0 0,0 0 0 0,0 0 0 15,0 0 0-15,0 0 0 0,0 0 0 0,0 0 0 16,7-3 0-16,-7-7 0 16,4 1 0-16,3 0 0 0,-4-1 0 0,5 1 0 0,-1-4 0 0,-4 4 0 15,4 6 0-15,0-7 0 16,0 4 0-16,0-3 0 0,-7 9 0 0,4-10 0 0,3 4 0 0,-7 6 0 16,0 0 0-16,0 0 0 0,0 0 0 0,0 0 0 15,7 6 0-15,0-6 0 0,0 6 0 0,0 4 0 16,-3-1 0-16,-1 1 0 0,-3-1 0 0,4 7 0 15,-4-7 0-15,0 1 0 0,0-1 0 0,0 0 0 0,3 1 0 16,1-1 0-16,-4 1 0 0,3-1 0 16,-3-9-48-16,0 0-13 0,7 6-3 0,-7-6-682 15,0 0-137-15</inkml:trace>
  <inkml:trace contextRef="#ctx0" brushRef="#br0" timeOffset="56681.21">17420 6696 1263 0,'0'0'56'0,"0"0"12"0,-3 3-55 0,3-3-13 16,-4 6 0-16,1 4 0 0,-1 5 108 0,1-5 18 16,-1-1 4-16,4-6 1 15,-7 7-5-15,0 6-1 0,-4-7 0 0,4 0 0 0,4-2-48 0,-1-4-9 16,1 12-3-16,-1 4 0 0,4-3-1 0,-3-4 0 0,3-5 0 0,-4 2 0 15,4-9-51-15,0 0-13 0,0 0 0 0,0 0 0 16,0 0 0-16,-3 10 0 0,3-10 0 0,0 0 0 16,0 0 0-16,0 0 0 0,0 0 0 0,0 0 0 15,0 0 54-15,0 0 8 0,0 0 2 16,0 0 0-16,0 0-52 0,0 0-12 0,7 0 0 0,0-10 0 16,-4 1-11-16,4-1-5 0,0-5 0 0,0 5-1 15,0 1 17-15,0-1 0 0,-3 4 0 0,7-3 0 16,-8 6 0-16,4-4 0 0,0-2 0 0,4 9 0 15,-4 0 0-15,3 0 0 0,1 0 0 0,3 0 0 16,-3 6-10-16,3-3 2 0,-7 4 0 0,0-4 0 16,0 3 8-16,0 3 0 0,0 1 0 0,-3-1-8 15,-1 1 28-15,1-1 5 0,-1 0 2 0,-3-2 0 16,-3 2-73-16,-1 1-14 0,4-1-4 0,-3-3 0 16,-1 4-51-16,4-7-10 0,-3 6-3 0,3-3-580 15,-4 1-116-15</inkml:trace>
  <inkml:trace contextRef="#ctx0" brushRef="#br0" timeOffset="57062.09">17798 6677 1270 0,'0'0'56'0,"-7"-6"12"0,0 6-54 0,-4 0-14 0,4-3 0 16,0-3 0-16,3 6 104 0,4 0 19 0,-7 0 3 15,4 0 1-15,-1 0 1 0,4 0 0 16,-7 9 0-16,4-9 0 0,-4 6-76 0,3 4-16 0,4-7-2 0,-4 6-1 16,4-9-1-16,0 16-1 15,0 3 0-15,4-1 0 0,-4-8 26 0,0 6 6 16,4 2 1-16,-4-2 0 0,3 3-52 0,1-3-12 16,-1-4 0-16,1 4 0 0,-1-7 0 0,1 7 0 0,-1-4 0 0,1-2 0 15,-1-1 0-15,1-3-12 0,-4 4 3 0,3-1 0 16,-3 1 9-16,0-4 12 0,0-6-2 0,0 3-1 15,0-3-9-15,0 0 0 0,0 9 0 0,0-9 0 16,0 0 0-16,0 0 0 0,-3 7 0 0,3-7 0 0,-4 3 0 16,4-3 0-16,0 0 0 0,-7 6 0 0,4 0 0 15,3-6 0-15,-7 0 0 0,3 0 0 0,-3-6 0 0,0 6 0 16,3 0 0-16,-3-6 0 16,0 6-100-16,0-3-23 0,0 3-4 0,0-7-922 15</inkml:trace>
  <inkml:trace contextRef="#ctx0" brushRef="#br0" timeOffset="57390.68">17956 6455 1497 0,'-7'-16'32'0,"7"13"8"0,0-4 0 0,0-2 4 0,0 9-36 0,0 0-8 15,0 0 0-15,-3-9 104 0,3 9 20 0,0 0 3 0,0 0 1 16,0 0-54-16,0 0-10 0,3 9-3 16,1 7 0-16,3-4-2 0,-4 4-1 0,-3 0 0 0,7 2 0 15,-7-5-39-15,4 6-8 0,-4 3-2 0,0-3 0 16,4-7 43-16,-4 10 9 0,0 0 2 0,0-6 0 16,0 3-50-16,0-1-13 0,0 7 0 0,0-6 0 15,-4 0 0-15,4 0 0 0,4 3 0 0,-4 0 0 16,0-7 0-16,0 11 0 0,3-14 0 0,1 4 0 15,-4-7 0-15,3 7 0 0,1-13 0 0,3 6 0 16,-4 1 0-16,-3-10 0 0,0 0 0 0,11 0 0 16,-1 6-112-16,1-6-27 15,-11 0-5-15,11 0-888 0</inkml:trace>
  <inkml:trace contextRef="#ctx0" brushRef="#br0" timeOffset="57805.97">18309 6759 1497 0,'0'0'66'0,"0"0"14"0,0 0-64 0,0 0-16 15,0 0 0-15,0 0 0 0,0 0 55 0,-3-7 7 16,-4 7 2-16,3 0 0 0,-3 0 42 0,0 7 9 16,0-7 1-16,0 9 1 0,0 1-33 0,0-1-8 15,3-3 0-15,-3 7-1 0,0-4-60 0,-4 7-15 16,4 0 0-16,0-4 0 0,0-3 54 0,0-2 8 15,0 2 2-15,0 1 0 0,0-1-52 0,0 0-12 16,0 1 0-16,0-1 0 0,3-3 0 0,1 4 0 16,-1-4 0-16,1-3 0 0,3 7 0 0,0-10 0 0,0 0 0 0,0 0 0 15,-4 6 0-15,4-6 0 0,0 0 0 0,0 0 0 16,0 0 0-16,0 0 0 0,0 0 0 0,0 0 0 16,0 0 0-16,11-6 0 0,-11 6 0 15,10-3 0-15,1-4 0 0,0-2 0 0,-1 6 0 0,-3-4 0 16,0-2 0-16,4 3 0 0,-4 3 0 0,4-4 0 15,-4 4 0-15,3-3 0 0,-3 6 0 0,0-3 0 16,4-3 0-16,-1 6 0 0,-2 0 0 0,-1 0 0 16,0 6 0-16,0-3 0 0,3-3 0 0,-3 6 0 0,-3-3 0 15,3 4 0-15,4-4 0 16,-1-3 0-16,-10 0-56 0,7 6-13 0,0-3-3 16,4 3-1-16,-4-6-139 0,3 0-28 0,5 0-6 15,-1-6-1-15</inkml:trace>
  <inkml:trace contextRef="#ctx0" brushRef="#br0" timeOffset="58158.07">18489 6589 806 0,'14'-15'36'0,"-10"5"7"0,3 1-35 0,-4-1-8 16,4-5 0-16,-3 5 0 0,6-2 113 0,1-4 21 15,-7 4 4-15,-1-1 1 0,4 1-33 0,0 2-6 16,-3 4-2-16,-4-4 0 0,0 10-9 0,0 0-1 15,0 0-1-15,0 0 0 0,0 0-31 0,0 0-5 0,7 10-2 0,-4-1 0 16,-3 7-9-16,4-7-1 0,3 7-1 0,-4-3 0 16,1 2-1-16,0-2 0 0,-1 2 0 0,4 4 0 15,-3 0 7-15,-1 3 0 0,1-3 1 16,3 0 0-16,-4 0-9 0,4-1-3 0,-7-2 0 16,4 3 0-16,-1 6-33 0,1-6-16 0,-4 0 2 0,0 6 0 15,0-7 62-15,0 1 13 0,-4 0 3 0,1-3 0 16,-1 3-52-16,1-1-12 0,-1-8 0 0,1 5 0 15,-4 4 0-15,3-3-18 0,1-4 4 16,3-5 1-16,-7 2 13 0,3 1 0 0,1-4 0 16,3-6 0-16,0 0 0 0,0 0-9 0,0 0-1 0,0 0 0 15,0 0-104-15,0 0-21 0,-4 3-4 0,4-3-1 16,0 0-75-16,0 0-15 0,0 0-3 16,-4-9-1-16</inkml:trace>
  <inkml:trace contextRef="#ctx0" brushRef="#br0" timeOffset="58358.82">18616 6796 1267 0,'11'-9'56'0,"-11"9"12"0,0 0-55 0,3 0-13 16,4-3 0-16,0-3 0 0,0 6 85 0,0 0 15 15,0-4 2-15,4 4 1 0,-4 0-31 0,4 4-7 16,-1-4-1-16,1 9 0 0,-1-3-31 0,1 4-6 16,0-1-2-16,-1 0 0 0,-3 1-25 0,4 6 0 15,-4-7 0-15,0 3 0 0,0-5 40 0,0 8 2 16,-3-5 1-16,3-1 0 0,-4 4-32 0,4-7-11 15,-3 3 0-15,-4-9 9 16,0 10-169-16,3-4-33 0,-3-6-7 0,0 0-2 0</inkml:trace>
  <inkml:trace contextRef="#ctx0" brushRef="#br0" timeOffset="58488.88">18817 6712 1036 0,'0'0'46'0,"7"-7"10"0,-3-2-45 0,3 3-11 0,0-4 0 0,3 1 0 0,1 6 0 0,3-3 0 0,-3 2 0 0,-1-2 0 16</inkml:trace>
  <inkml:trace contextRef="#ctx0" brushRef="#br0" timeOffset="58840.43">18958 6850 1267 0,'0'0'28'0,"0"0"5"0,-7 9 2 0,7-9 1 0,0 9-36 0,0-2 0 0,0 2 0 0,0 1 0 0,0-1 109 0,0-3 15 15,0 4 4-15,0-7 0 0,0 6 0 0,0-9 0 16,0 0 0-16,0 6 0 0,-3 4-52 0,3-1-9 16,3 1-3-16,1-1 0 0,-4-9 0 0,0 0 0 15,3 6 0-15,1-3 0 0,-4-3-51 0,0 0-13 16,0 0 0-16,0 0 0 0,7 7 0 0,-7-7 0 15,3 0 0-15,-3 0 0 0,11 0 0 0,-11 0 0 16,0 0 0-16,0 0 0 0,0 0 0 0,7 0 0 0,-3-7 0 0,-4 7 0 16,0 0 0-16,3-9 0 0,1 0 0 0,-1-1 0 15,-6 1 0-15,-1-1 0 0,8 1 0 0,-8 0 0 16,1-1 0-16,-1 1 0 0,0-7 0 0,1 0 0 16,-1 7 0-16,-3-3 0 0,4 2 0 15,-1 1 0-15,1-4 0 0,-4 4 0 0,0-1 0 0,3 1 0 31,-3 9-49-31,-3-9-13 0,2 9-2 0,1 0-1049 16</inkml:trace>
  <inkml:trace contextRef="#ctx0" brushRef="#br0" timeOffset="59228.16">19103 6868 1728 0,'0'0'38'0,"0"0"8"0,0 0 2 0,11 7 0 0,-4-4-39 0,0 3-9 0,-4 0 0 0,-3-6 0 0,0 0 79 0,7 4 13 16,0 2 4-16,-7-6 0 0,0 0-13 0,7 3-3 16,0 3 0-16,-7-6 0 0,0 0-36 0,7 3-7 15,-7-3-1-15,0 0-1 0,0 0-12 0,0 0-3 16,0 0 0-16,0 0 0 0,0 0 4 0,0 0 1 15,0 0 0-15,7 0 0 0,-3-9-25 0,3 9 0 16,-3-9 0-16,-1-1 0 0,4 1 0 0,-3 2 0 16,3-5 0-16,-4 3 0 0,1 2 0 0,3-2 0 15,0-1 0-15,0 1 0 0,4 3 0 0,-4 3 0 16,3-4 0-16,4 4 0 0,-7-3 0 0,4 6 0 16,0 0 0-16,-1 0 0 0,1 6 0 0,-4-3 0 15,0 4 0-15,-4 2 0 0,4-6 0 0,0 10 0 16,1-10 0-16,-5 6 0 0,-3-2 0 0,4 2 0 0,-1 0 0 15,1 1 0 1,-4-1-46-16,0 1-14 0,-4-1-4 0</inkml:trace>
  <inkml:trace contextRef="#ctx1" brushRef="#br0" timeOffset="33367.37">19018 11302 0,'0'0'0,"0"0"15</inkml:trace>
  <inkml:trace contextRef="#ctx0" brushRef="#br0" timeOffset="59935.09">19784 6580 1728 0,'0'0'38'0,"0"0"8"0,0 0 2 0,0 0 0 0,0 0-39 16,0 0-9-16,0 0 0 0,0 0 0 15,0 0 53-15,0 0 9 0,0 0 2 0,0 0 0 0,7 0 0 0,-7 0 0 16,7 3 0-16,0 3 0 0,0 4-14 0,-3-4-2 16,3 3-1-16,-4-5 0 0,4 5-24 0,-3 0-5 15,-4 1-1-15,3 6 0 0,1-7 38 0,-1 10 7 16,4-10 2-16,-3 16 0 0,-4-6-52 0,3-3-12 15,1 3 0-15,-1 6 0 0,-3-13 0 0,0 13 0 16,0-6 0-16,0-3 0 0,0 3 0 0,0-1 0 16,0-2 0-16,0 3 0 0,0-3 0 0,4-4 0 15,-4-3 0-15,4 1 0 0,-4 6 0 0,0-7 0 16,0-3 0-16,0-6 0 0,0 0 8 0,0 3 0 0,0-3-8 16,0 0 12-1,0 0-66-15,0 0-14 0,0 0-2 0,0 0-680 0,-8 10-136 0</inkml:trace>
  <inkml:trace contextRef="#ctx0" brushRef="#br0" timeOffset="60146.66">19703 6894 1497 0,'0'0'66'0,"0"0"14"16,0 0-64-16,0 0-16 0,0 0 0 0,0 0 0 0,0-4 52 0,0 4 6 15,0 0 2-15,0 0 0 16,0 0 36-16,7-6 8 0,0 6 2 0,0-9 0 15,0 9-64-15,3-7-13 0,5 4-2 0,-5-3-1 0,4 6 30 0,0-3 7 16,0-3 1-16,4 6 0 0,-4-3-52 0,4-4-12 16,0 4 0-16,6-3 0 15,-3 3-151-15,8-4-33 0,-8 7-6 0,7-6-2 0</inkml:trace>
  <inkml:trace contextRef="#ctx0" brushRef="#br0" timeOffset="60554.75">20327 6668 864 0,'0'0'38'0,"0"0"8"0,0 0-37 0,0 0-9 16,0 0 0-16,0 0 0 0,0 0 143 0,0 0 26 0,0 0 6 0,0 0 1 15,0 0-59-15,0 9-11 0,0-6-2 16,0-3-1-16,-3 10 78 15,-1 5-92-15,4-5 0 0,0-1-20 0,0 7-4 16,0-4-1-16,4 4 0 0,-1-6-51 0,-3-1-13 0,0 7 0 0,4-7 0 16,6 7 40-16,-6-7 6 0,-8 1 1 0,-3-7 0 15,7-3-31-15,-3 9-7 0,3-9-1 0,0 0 0 16,0 0 1-16,0 0 0 0,0 0 0 0,0 0 0 16,-4 6-9-16,4-6 0 0,0 0 0 0,0 0 0 15,0 0 0-15,-7-6 0 0,3 6 0 0,1-9 0 0,3-1 0 16,-4 1 0-16,1-1 0 0,3-5 0 0,0 5 0 0,3-2 0 15,-3-4 0-15,4 0 0 0,3 4 0 0,-3-4 0 16,-1 4 0-16,1-4 0 0,-1 0 53 16,1-2 9-16,3 8 2 0,0 1 0 15,-4-7-103-15,4 7-20 0,4-1-4 0,0 1-1 16,-1 6 52-16,1-4 12 0,3-2 0 0,0 3 0 16,4 6-105-16,-4-3-19 0,3-4-3 0,-3 7-581 15,8 0-116-15</inkml:trace>
  <inkml:trace contextRef="#ctx0" brushRef="#br0" timeOffset="60957">20779 6636 633 0,'0'0'56'0,"0"0"-44"0,0 0-12 0,0 0 0 16,0 0 143-16,0 0 26 0,-15 0 6 0,5 0 1 15,-4 0-54-15,-4 7-10 0,8-7-3 0,-8 3 0 16,0 3-21-16,4 4-4 0,14-10 0 0,-10 6-1 15,-8 3-15-15,4 1-4 0,3-1 0 0,1 0 0 16,3 1-7-16,-4-1-1 0,0-3-1 0,8 4 0 16,-4-1-37-16,3-6-7 15,1 4-2-15,-4 2 0 0,3 1-9 0,-3-4 0 0,4-3 0 0,-1 6 0 16,1-2 53-16,3-7 9 0,0 0 2 0,0 0 0 16,0 9-52-16,0-9-12 0,0 0 0 0,10 3 0 15,-3 3 0-15,4-6 0 0,-4 0 0 0,7 0 0 16,0 0 0-16,0-6-12 0,0 3 3 0,-3-3 0 15,-4-4 9-15,4 1 12 0,-1 0-2 0,1-1-1 16,3 1-9-16,0 2 0 16,-3-5 0-16,-1 2 0 0,-3 1 0 0,4 0 0 0,-8 2 0 0,1-2 0 0,-4 0 0 15,0-1 0-15,-4 4 0 0,-3-3 0 16,0-1 0-16,-3 1 0 0,-1 9 0 0,-3-7 0 0,0 4 0 16,0-3 0-16,-4 3-10 0,4-3 10 15,-4 6-53-15,1 0-5 0,6 0-1 0,-3 6-685 16,3-6-138-16</inkml:trace>
  <inkml:trace contextRef="#ctx0" brushRef="#br0" timeOffset="61308.71">20948 6329 1497 0,'3'-31'66'0,"-3"21"14"0,0-8-64 0,0 5-16 16,0-9 0-16,0 9 0 0,0-2 100 0,4 5 17 0,-4-5 3 0,4 5 1 15,-4 7-40-15,0-3-8 0,0 6-1 0,0 0-1 16,0 0-6-16,0 0-1 0,0 0 0 0,0 0 0 16,3 9-51-16,1 7-13 0,-4 3 0 0,3 6 0 15,1-6 0-15,-1 0 0 0,1 6 0 0,-1 3 0 16,-3-3 54-16,4 3 8 0,-4-3 2 0,3 3 0 0,-3 1-52 15,0 2-12-15,0-3 0 0,0-3 0 0,0-3 0 0,0 3 0 16,0 4 0-16,0-4 0 0,4 3 0 0,-4-9 0 16,3 6 0-16,-3 3 0 0,0-3 0 15,0 0 0-15,0-6 0 0,-3 0 0 16,3-3 0-16,-4-4 0 0,4 4 0 0,0-7 0 16,-3 7 0-16,-1-7 0 0,4-6 0 0,-3 7 0 15,3-10-115-15,-4 6-25 0,4-6-6 0,0 0-1 0</inkml:trace>
  <inkml:trace contextRef="#ctx0" brushRef="#br0" timeOffset="61775.9">20877 6759 460 0,'15'-16'20'0,"-12"13"5"0,-3-7-25 0,4 4 0 16,-1-3 0-16,8 6 0 0,-4-10 265 0,3 4 48 0,1 6 10 0,-1-4 1 15,5-2-210-15,-5 0-42 0,4-1-9 0,0 4-2 16,4 3-25-16,0-4-4 0,6-2-2 0,-6 9 0 15,-4-3 2-15,4-3 0 0,3 2 0 0,0-2 0 16,0 6 0-16,-3 0 0 0,0 0 0 0,-1 0 0 16,-3 0-32-16,4 0 0 0,-8 6 0 0,1-6 0 15,-4 4 0-15,-7-4 0 0,7 6 0 0,-7-6 0 16,0 0 0-16,0 0 0 16,4 3 0-16,-4-3 0 0,-7 6 57 0,0-3 6 0,0 4 1 0,-4 2 0 15,4-9-26-15,-4 6-5 0,-3-2-1 0,4 5 0 16,-1-3 0-16,0-3 0 0,1 4 0 0,-1-4 0 0,1 3-24 15,3-3-8-15,-4 3 0 0,4-6 0 16,-4 10 11-16,4-4-11 0,0-3 10 0,4 3-10 16,3-6 0-16,0 0 0 0,-4 4-11 0,4-4 11 15,0 0 0-15,0 0 0 0,0 9 0 0,0-9 0 0,0 0 0 0,0 0 0 16,0 0 0-16,0 0 0 0,0 0 0 0,0 0 0 16,7 6 0-16,0-3 0 0,4-3 0 0,0 0 0 15,-4 0 0-15,3-3 0 16,4 3 0-16,0 0 0 0,4 3 0 0,3-3 0 0,-3 0 0 15,3 0 0-15,-3 0 0 0,3-3 0 0,0 6 0 0,-3-3 0 16,-4 0 0-16,0 7 0 0,-4-7 0 0,5 0 0 16,-8 0 0-16,3 0 0 0,-3 0-18 0,0 0 4 15,0 0 1-15,-3 0 0 16,3 0-133-16,0 0-26 0,0 0-6 0,0 0-1 0</inkml:trace>
  <inkml:trace contextRef="#ctx0" brushRef="#br0" timeOffset="62366.04">21495 6313 979 0,'-4'-9'87'0,"4"9"-70"0,0 0-17 0,0-9 0 15,0-1 119-15,0 1 20 0,0 3 4 0,0-4 1 16,0 10-35-16,0 0-6 0,0 0-2 15,4-3 0-15,-4-3-8 0,0 6-1 0,0 0-1 0,0 0 0 0,0 0-39 16,0 0-8-16,0 0-2 0,7 0 0 0,-4 15-16 0,4-5-3 16,-3 2-1-16,3 4 0 15,-4 0-22-15,5 3 0 0,-1-1 0 0,-4 1 0 0,-3 0 56 0,7-3 6 16,-3 9 2-16,3-3 0 16,-4 0-64-16,-3-4-15 0,4 1-1 0,-4 0-1 0,3 0 26 0,-3 0 6 15,-3 3 1-15,3-10 0 0,3 7-16 0,-3 0 0 16,-3 6 0-16,-1-9 0 0,4-4 0 0,-3 10 0 15,3-3 0-15,-4-7 0 0,1 4 0 0,-1 3 0 16,4 0 0-16,-3 3 0 0,-1-10 0 0,1-2 0 16,-4-4 0-16,3-3 0 0,4-3 0 0,-4 9 0 15,4-9 0-15,-7 0 0 0,4 7 0 0,-4-7 0 16,7 0 0-16,-4 0 0 0,-3-7 0 0,4 4 0 16,-1-3 0-16,1 3 0 15,-4-6-96-15,7 2-26 0,-7-2-5 0,3-7-1 16,4 7 52-16,0-4 9 0,-3-2 3 0,3-1 0 0,3 6 51 0,-3 1 13 15,0 0 0-15,0-1 0 0,0-2 0 0,4-1 0 0,-4 4-10 0,3-4 10 16,1 7 0-16,-1-3 0 0,4-1 0 16,-3 1 0-16,3 2 0 0,-4-2 0 0,8 9-12 15,-4 0 12-15,0-3 0 0,4 3 0 0,-1 0 9 0,-3 0-1 16,4 3-8-16,-4-3 0 0,0 9 0 16,0-2 0-16,7 2 36 0,-3 1 5 0,-1-1 2 0,4 0 0 15,1 7-18-15,-5 0-3 0,4-4-1 0,-3 7 0 16,-1-3-21-16,1-1 0 0,-4-2 0 0,0 6 0 15,0-10 0-15,4 4 0 0,-8-1 0 0,8-2 0 16,-8-1 0-16,4-3 0 0,0-3 0 0,0 4-968 16</inkml:trace>
  <inkml:trace contextRef="#ctx0" brushRef="#br0" timeOffset="62554.94">21749 6536 1526 0,'0'0'33'0,"0"0"7"0,0 0 2 0,3-6 2 0,4 3-36 0,-3-4-8 16,3 4 0-16,-4-3 0 0,8 6 52 0,-4-3 8 15,-3-3 1-15,6 2 1 0,1-2-44 0,-1 6-9 16,-3 0-1-16,4 0-8 16,0 6-53-16,3-2-18 0,-4-4-3 0,1 9-1 0</inkml:trace>
  <inkml:trace contextRef="#ctx0" brushRef="#br0" timeOffset="62844.84">21946 6636 1522 0,'0'0'33'0,"0"0"7"0,0 0 2 0,0 0 2 0,-3 7-36 0,-1-4-8 15,4-3 0-15,-3 12 0 0,-4-2 79 0,3-7 13 0,4-3 4 0,-3 9 0 16,-1 1-13-16,1-4-3 0,3 3 0 0,0-9 0 16,0 0-27-16,0 10-5 0,0-10-2 0,3 9 0 15,-3-3-16-15,0 4-3 0,0-1-1 0,4-6 0 16,-1 4-26-16,1 2 0 0,-4-9 8 0,3 6-8 15,4-2 0-15,0-4 0 0,-3 6 0 0,3-3 0 16,0-3 0-16,0 0 0 0,0-3 0 0,4-3 0 0,-4 2 29 16,0-8 4-16,0 2 1 0,0 1 0 0,-4 6-18 15,1-7-4-15,-1-5-1 0,-3 5 0 16,-3 1-1-16,3 3 0 0,-4-4 0 0,4 1 0 16,-7 6-10-16,4-3 0 0,-4-4 0 0,0 1 0 15,0 9 9-15,0-7 0 0,-4-2 0 0,0 6 0 16,1-3-9-16,-4 2 0 0,-4-2 0 0,4 6 0 15,0-3-152-15,0 6-32 0,0-3-6 0,-4 6-2 0</inkml:trace>
  <inkml:trace contextRef="#ctx0" brushRef="#br0" timeOffset="63096.93">22190 6652 1436 0,'0'0'32'0,"0"0"6"0,0 0 2 0,0 0 0 0,0 0-32 0,0 0-8 16,0 0 0-16,0 0 0 0,7 6 66 0,0-2 12 15,0-4 2-15,0 0 1 0,-7 0 38 0,7 6 7 0,-7-6 2 0,0 0 0 16,4 3-52-16,3 6-11 0,-7-9-1 0,0 0-1 16,0 0-50-16,0 0-13 15,0 0 0-15,0 0 0 0,0 0 33 0,0 7 2 0,0-7 0 0,0 9 0 16,-4 0-5-16,1 7-1 0,3-3 0 0,-4-4 0 31,0 7-125-31,1-1-26 0,3-2-5 0</inkml:trace>
  <inkml:trace contextRef="#ctx0" brushRef="#br0" timeOffset="64671.31">16559 7784 518 0,'0'0'46'0,"0"0"-37"0,0 0-9 0,0 0 0 0,0 0 104 0,0 0 18 16,0 0 4-16,0 0 1 0,0-6-31 0,0 6-7 15,0 0-1-15,0 0 0 0,0 0-20 0,0 0-5 16,0 0-1-16,0 0 0 0,0 0-2 16,0 0-1-16,0 0 0 0,0 0 0 0,0 0-47 0,0 0-12 15,0 0 0-15,0 0 0 0,0 0 53 0,0 0 9 16,0 0 2-16,0 0 0 0,0 0 0 0,0 0 0 16,0 0 0-16,0 0 0 0,0 0-29 0,0 0-6 15,0 0-1-15,0 0 0 0,0 0 7 0,0 0 1 16,7 0 0-16,-7 0 0 0,0 0-36 0,0 0 0 15,0 0 0-15,0 0 0 0,-3-3 16 0,3 3-3 16,0 0-1-16,0 0 0 0,0 0-12 0,0 0-16 16,0 0 3-16,0 0 1 0,0 0 60 0,0 0 13 0,0 0 3 0,0 0 0 15,0 0-64-15,0 0-24 0,0 0 0 16,0 0 1-16,0 0 35 0,0 0 8 0,0 0 0 16,0 0 1-16,0 0-21 0,0 0 8 0,0 0-8 0,0 0 0 15,-4-7 0-15,4 7 0 0,0 0 0 0,0 0 0 16,-3 0 0-16,3 0 0 0,0 0 0 0,0 0 0 15,-7-3 56-15,7 3 6 0,0 0 2 0,0 0 0 16,-4-6-64-16,4 6-8 0,0 0-4 0,0 0-1 16,0 0 21-16,0 0 4 0,0 0 0 0,0 0 1 15,0 0-5-15,0 0-8 0,7 0 11 0,-7 0-11 16,0 0 17-16,0 0-3 0,0 0-1 0,0 0 0 0,0 0-2 16,0 0-1-16,-3-9 0 0,3 9 0 15,0 0 0-15,0 0 0 0,0 0 0 0,0 0 0 0,-4-7-10 16,4 7 12-16,0 0-12 0,0 0 12 0,0 0-12 15,0 0 10-15,0 0-10 0,0 0 10 0,-3-3-10 0,3 3 0 16,0 0 0-16,0 0 8 0,0 0-8 0,0 0 0 16,0 0 0-16,3 10 0 0,-6-1 0 0,3 0 0 15,0 1 0-15,0 6 0 0,0-7 0 0,0 10 0 16,3-4 0-16,-3 4 0 0,0-3 12 0,0 3-4 16,0-7 0-16,0 10 0 0,0-9-8 0,0 6 0 15,0-4 9-15,-3 1-9 0,3-4 15 0,-4 4-2 16,4 3 0-16,0-3 0 0,-3-7-13 0,6 4 9 15,1-4-9-15,-4 7 8 0,-7-1-8 0,7-2 10 16,7-4-10-16,-4-2 10 0,-6 8-10 0,3-2 0 16,3-4 9-16,1 1-9 0,-11-4 0 0,7-3 9 15,0-3-9-15,3 6 0 0,4 4 15 0,-3-10-4 16,-4 0-1-16,0 0 0 0,0 0-10 0,3 9 0 16,4-9 0-16,-3 10 0 0,-4-10 0 0,11 0 0 0,-4 0 0 0,-7 0 0 15,7 0 11-15,0 0-3 0,0 6-8 0,0-6 12 16,-7 0-12-16,0 0 0 0,7 3 0 0,0-3 0 15,-7 0 0-15,3 0 0 16,5 0 0-16,-5 0 0 0,4 0 0 0,0 0 0 0,0 0 0 0,4 0 0 16,-1 0 0-16,4 0-8 0,4-3 8 0,0 3 0 15,-1 3-23-15,5-3-1 0,-1-3 0 0,-4-3 0 16,5 6-97-16,-5 0-20 0,1-4-4 0,-4-2-708 16,-3 6-142-16</inkml:trace>
  <inkml:trace contextRef="#ctx0" brushRef="#br0" timeOffset="64908.7">16408 7947 1555 0,'3'-3'138'0,"4"-3"-110"16,-3 6-28-16,3-3 0 0,-4-4 24 0,4-2-1 15,4 9 0-15,0-9 0 0,3-7 1 0,3 6 1 16,-3 1 0-16,4 0 0 0,3-7 29 0,-3 7 6 16,3-1 0-16,4 1 1 0,-4-1-46 0,0 1-15 15,4 0 8-15,-1 2-8 0,1 4 0 0,-4 3 0 0,1-6 0 0,-1 6 0 16,0 0-13-16,-3 0-7 0,-1 0 0 0</inkml:trace>
  <inkml:trace contextRef="#ctx0" brushRef="#br0" timeOffset="65098.87">16475 8132 1915 0,'0'0'84'0,"0"0"19"16,0 0-83-16,0 0-20 0,0 0 0 0,0 0 0 16,0 0 8-16,7-6-8 0,-4 3 8 0,8-3-8 15,3-4 23-15,0 7 0 0,4-10 0 0,-1 10 0 16,-2-3-13-16,2-3-2 0,-3-1-8 0,7 1 12 15,4-1-12-15,0 7 0 0,3-9 0 0,4 9-606 16,0-7-117-16</inkml:trace>
  <inkml:trace contextRef="#ctx0" brushRef="#br0" timeOffset="65498.99">17014 8019 1728 0,'0'0'38'0,"0"0"8"0,0 0 2 0,0 0 0 0,0 0-39 0,0 0-9 16,0 0 0-16,0 0 0 0,0 0 68 0,0 0 12 16,0 0 3-16,0 0 0 0,0 0-31 0,0 0-5 15,0 0-2-15,4 10 0 0,3-4 15 0,-3 3 4 0,-1 1 0 0,1 5 0 16,-1-11 0-16,4 5 0 16,-3-3 0-16,3 4 0 0,-4-1-52 0,-3-9-12 0,0 0 0 0,4 10 0 15,-4-10 0-15,0 0 0 16,7 0 0-16,-7 0 0 0,0 0 54 0,7 6 8 0,-7-6 2 15,7 0 0-15,0 0-52 0,-7 0-12 0,7-6 0 0,0 2 0 16,0-2 0-16,-3 3 0 0,3-3 0 0,-4-4 0 16,1 4 0-16,3-3 0 0,0-1 0 0,-3 1 0 15,3 6 0-15,-4-4 0 0,4 4 0 0,0-3 0 16,0 0 0-16,-7 6 0 0,0 0 0 0,7 0 0 16,0 0 0-16,4 0 0 0,-8 0 0 0,8 0 0 15,0 0 0-15,-1 6 0 0,1-6 0 0,-1 0 0 16,5 0 0-16,-5 0 0 0,1 0 0 0,-1 6 0 0,-3-3 0 15,0-3 0-15,0 7 0 0,4-4 0 0,-4-3 0 0,0 9 0 16,4-3 0-16,-1-2 0 16,-3 2-100-1,4-3-22-15,3 3-5 0,-3-6-649 0,-1 3-131 0</inkml:trace>
  <inkml:trace contextRef="#ctx0" brushRef="#br0" timeOffset="65896.07">17784 7935 1267 0,'0'0'28'0,"0"0"5"0,0 0 2 0,0 0 1 0,0 0-36 0,0 0 0 0,0 0 0 0,0 0 0 16,-4-7 109-16,-3 7 15 0,7 0 4 0,-11 0 0 16,4 0-16-16,-3 0-2 15,3 7-1-15,-4-4 0 0,4 3-21 0,-4-3-4 0,4 3 0 0,0 4-1 16,-3-7-67-16,3 6-16 0,0 4 0 0,3-4 0 16,1-6 55-16,-1 7 7 0,-3-1 2 0,7 1 0 15,-4-4-52-15,4 3-12 0,0-2 0 0,-3 2 0 0,6-6 0 0,-3 7 0 16,0-4 0-16,4-3 0 15,0 6 0-15,-1-2 0 0,4 2 0 0,0-9 0 16,0 10 0-16,4-10 0 0,-4 6 0 0,7-6 0 0,-3 0 0 0,3 0-10 16,3 0 2-16,1-6 0 15,0-4-56-15,3 7-10 0,0-3-2 0,0-10-655 16,0 7-130-16</inkml:trace>
  <inkml:trace contextRef="#ctx0" brushRef="#br0" timeOffset="66334.88">18090 7634 1659 0,'0'0'36'0,"0"0"8"0,0 0 2 0,0 0 1 0,0 0-38 0,0 0-9 16,0 0 0-16,0 0 0 0,4 9 61 0,0 0 11 15,-1 1 1-15,1-1 1 0,-4 1 30 0,3-1 5 0,1 7 2 0,-1-1 0 16,-3-2-17-16,4 3-3 0,-1 2-1 0,4-2 0 15,-3 3-72-15,-4 0-18 0,7 0 0 0,-4-4 0 16,-3 4 55-16,4 0 7 16,3-3 2-16,-4-7 0 0,1 0-52 0,3 7-12 0,-3-7 0 0,3 1 0 15,-7-10 0-15,3 3 0 0,4 3 0 0,0 4 0 16,-7-10 0-16,7 0 0 0,-7 0 0 0,11 9 0 16,-1-9 0-16,-2-3 0 0,2-3 0 0,-3 6 0 15,4-7 0-15,-4 4 0 0,0-3 0 16,3 3 0-16,1-3 0 0,-4-4 0 0,0 10 0 15,0-9 0-15,-3 6 0 0,3-4 0 0,0-2 0 16,-4 9 0-16,4 0 0 0,-7 0 0 0,4 0 0 0,3-6 0 16,0 3 0-16,0 3 0 0,4 3 0 0,-8 3 0 15,8-6 0-15,-8 0 0 0,4 6 0 0,4-3 0 0,-4-3 0 16,0 0 0-16,-3 10 0 0,6-10 0 0,-3 6 0 0,0-3 0 16,0-3 0-16,0 0 0 0,0 6 0 0,1-2 0 15,2-4 0-15,1 6 0 16,-1-3-100-16,8 3-22 0,-4-6-5 0,0 0-649 15,4 0-131-15</inkml:trace>
  <inkml:trace contextRef="#ctx0" brushRef="#br0" timeOffset="66512.94">18602 7706 1688 0,'0'0'37'0,"0"0"8"0,0 0 2 0,0 0 0 0,0 0-38 0,0 0-9 0,0-10 0 16,0 10 0-16,0 0 16 0,0 0 0 0,0 0 1 0,0 0 0 16,0 0-17-16,0 0 0 0,0 0 0 0,7 0-779 15</inkml:trace>
  <inkml:trace contextRef="#ctx0" brushRef="#br0" timeOffset="67365.64">18789 8016 864 0,'0'0'38'0,"0"0"8"0,0 0-37 0,0 0-9 16,11 0 0-16,-4-6 0 0,3 3 92 0,4-4 16 15,-3-2 3-15,3 6 1 0,0-10-39 0,0 10-7 16,0-3-2-16,0-3 0 0,1 5 0 0,2-2 0 15,-3-6 0-15,-3 2 0 0,3-2 0 0,0 2 0 16,-3 1 0-16,-4-1 0 0,0 1 0 0,0 0 0 16,0-1 0-16,-4 4 0 0,1-7 0 0,-1 7 0 15,-3-3 0-15,0-1 0 0,0 7 0 0,0 3 0 16,4-6 0-16,-4 6 0 0,0 0-51 0,0 0-13 16,0 0 0-16,0 0 0 0,-7-9 22 0,3 2 2 0,4 7 0 0,0 0 0 15,0 0-10-15,0 0-2 16,-10 0 0-16,10 0 0 0,0 0 13 0,0 0 3 0,0 0 0 15,0 0 0-15,0 0-28 0,0 0 0 0,0 0 0 0,0 0 0 16,0 0 0-16,0 0-9 0,0 0 0 0,0 0 0 16,-7 0 9-16,7 0 11 0,0 0-3 0,0 0 0 15,-11 7-8-15,8-4 0 0,3-3 0 0,-4 6 0 16,-3 3 0-16,4-2 0 0,3-7 0 0,-4 3 0 16,0 3 0-16,1-3 0 0,-4 3 0 0,3-2 0 15,-3 2 0-15,4-3 0 0,3 3 0 0,-4 4 0 16,4-10 0-16,0 6 0 0,-3 6 0 0,3-5 0 0,0-7 0 0,0 9 0 15,0-6 0-15,0 7 0 16,0-4 0-16,0 3 0 0,0-2 0 0,0 2 0 0,0-6 0 0,3 3 0 16,-3-2 0-16,0-4 0 15,0 0 0-15,4 0 0 0,3 6 0 0,3-3 0 16,-6-3 0-16,-4 0 0 0,0 0 0 0,0 0 0 0,0 0 29 0,0 0 1 16,0 0 0-16,0 0 0 0,0 0-20 0,7 0-10 15,0 0 10-15,0-9-10 0,0 5 29 0,0-11 0 16,4 5 0-16,-1 1 0 0,-3-7-29 0,4 4 0 15,-4-4 0-15,4-3 0 0,-4 4-10 0,0 5-8 16,0-9-2-16,0 4 0 0,-4 2 20 0,5-3 0 16,-5 7 0-16,4-10 0 0,-3 4 0 0,-1 2 8 15,1-9-8-15,-1 10 0 0,4-4 0 0,-3-3 0 16,-4 0 0-16,3 4 0 0,-3 5 18 0,4-9-2 16,-4 4-1-16,3 2 0 0,-3-3-15 0,0 7 0 0,0-10 0 15,4 13 0-15,-8-4 0 0,4 7 0 16,0 3 0-16,0-6 0 0,-3 3 0 0,3 3 0 0,0 0 0 0,0 0 0 15,0 0 0-15,0 0 0 0,0 0 0 16,0 0 0-16,0 12 0 0,0-2 0 16,0 6 0-16,0 2 0 0,3 1-10 0,-3-3-5 15,0 3-1-15,0 0 0 0,4 6 16 0,-4-7 10 0,0 8-2 16,0-8 0-16,3-2 0 0,1 3 0 0,-1 6 0 0,1-3 0 16,0-3-8-16,-1 3 0 0,1 0 0 0,-1-7 0 15,1 4 0-15,-1-3 0 0,-3-4 0 0,7 4 0 16,-3-7 0-16,-1 1 0 0,1-1 0 0,-1-3 0 15,-3-6 0-15,0 0 0 0,7 10 0 0,0-7 0 16,-3 3-100-16,-4-6-23 0,0 0-4 16,7 10-717-16,-3-1-144 0</inkml:trace>
  <inkml:trace contextRef="#ctx0" brushRef="#br0" timeOffset="67861.98">19368 8035 1094 0,'0'0'97'0,"0"0"-77"15,0 0-20-15,0 0 0 0,0 0 144 0,0 0 26 16,7-6 5-16,0 3 1 0,0-4-70 0,0 4-14 16,0-3-2-16,-4 3-1 0,4-4-14 0,4-2-3 15,-4 0-1-15,4-1 0 0,-1 4-31 0,1-3-7 16,-1-1-1-16,4 1 0 0,1-1 26 0,-5-8 5 15,4 2 1-15,0 3 0 0,-3-2-52 0,0-1-12 0,-8 7 0 0,4-4 0 16,0-3 0-16,0 1 0 0,-3 5 0 0,3 1 0 16,-7-1 33-16,7 1 4 0,-4 0 1 0,-3 9 0 15,0-7-12-15,0 7-2 0,0 0-1 0,0-3 0 16,-3-3-3-16,3 6-1 0,0 0 0 0,0 0 0 16,-7-3-28-16,7 3-6 0,0 0-1 0,0 0 0 15,0 0 33-15,-7 9 7 0,0-6 0 0,-4 10 1 16,8-10-40-16,-4 13-8 0,-4-7-1 0,4 1-1 15,3-1 45-15,-3 10 8 0,4-10 3 0,-1 1 0 16,1-1-20-16,-4 7-11 0,3-7 12 0,4 10-12 0,0-10 11 0,0 7-11 16,0-7 10-16,4 1-10 15,-1-1 24-15,1 1-2 0,-4-10 0 0,3 6 0 0,1 3-22 0,-1 1 0 16,1-4 0-16,6-3 0 16,-3 6-47-16,1-2-13 0,-1 2-4 0,3-6 0 0,-3-3 52 0,4 7 12 15,-4-7 0-15,3 3 0 16,5-6-70-16,-1 3-11 0,0 0-3 0,0 0 0 15,0-7-83-15,0 4-17 0,0-3-3 0,0-4-1 16,0-2 10-16,4-4 2 0,0 7 0 0,-4-7 0 0</inkml:trace>
  <inkml:trace contextRef="#ctx0" brushRef="#br0" timeOffset="68225.44">19918 7797 864 0,'0'0'76'0,"0"0"-60"16,0 0-16-16,0 0 0 0,0 0 144 0,0 0 25 15,0 0 6-15,0 0 1 0,0 0-39 0,0 0-7 16,0 0-2-16,-7 0 0 0,3 0 0 0,4 0 0 0,-7 6 0 0,0-6 0 15,0 0-56-15,4 6-11 16,-4-3-2-16,-1-3-1 0,8 0-13 0,-3 10-2 0,-4-10-1 0,7 0 0 16,-7 6-12-16,3-3-2 0,-3 3-1 0,0-2 0 15,4 5-10-15,-1-9-1 0,4 0-1 0,-7 6 0 16,4 4-23-16,-1-1-5 0,0-3-1 0,4-3 0 16,0-3 14-16,-7 7 0 0,7-7 0 0,-3 9 0 15,-1-6 0-15,4 7 0 0,-3-4 0 0,3 3 0 16,0-9 0-16,0 0 0 0,0 7 0 0,0-7 0 15,0 0 0-15,0 0 0 0,0 0 0 0,0 0 0 16,0 0 0-16,0 0 0 0,7 3 0 0,3-3 0 0,-10 0 0 0,8 0 0 16,-8 0 0-16,10 0 0 0,1 6 0 0,-4-3 0 15,3-6 0-15,-3 3 0 16,4 0 0-16,-4 0 0 0,0 0 0 0,4 0 0 0,-11 0 0 0,7 0 0 16,0 0 0-16,3 0 0 0,-10 0 0 0,0 0 0 15,7 3 0-15,0-3 0 0,1 6 0 0,-8-6 0 16,7 0 0-16,-7 0 0 15,0 0-156-15,7 0-29 0,3 4-6 0,-10-4-547 16,0 0-110-16</inkml:trace>
  <inkml:trace contextRef="#ctx0" brushRef="#br0" timeOffset="68629.77">20172 7822 748 0,'0'0'67'0,"0"0"-54"15,0 0-13-15,0 0 0 0,0 0 169 0,0 0 31 0,0 0 7 16,0 0 1-16,0 0-116 0,0 0-22 0,0 0-5 0,0 0-1 16,-4 9 52-16,4 1 9 0,0-10 3 0,-3 9 0 15,3-3-52-15,0 4-9 16,3-1-3-16,1 0 0 0,3 7 0 0,0-13 0 0,0 7 0 0,0 2 0 16,0-2-51-16,4-1-13 0,-4-6 0 15,0 7 0-15,-7-10 54 0,0 0 8 0,0 0 2 0,0 0 0 16,3 6-52-16,-3-6-12 0,0 0 0 0,0 0 0 15,0 0 40-15,0 0 6 0,0 0 1 0,0 0 0 16,11 0-24-16,-11 0-5 0,0 0-1 0,7-6 0 16,0 6-4-16,-3-10-1 0,-1 7 0 0,4-6 0 0,-3-1-4 0,3-2-8 15,-4 9 11-15,1-4-11 16,3-2 11-16,0 6-11 0,-7 3 10 0,7-7-10 16,0 7 8-16,-7 0-8 0,11-3 0 0,-11 3 9 15,10 0-28-15,-3 0-5 0,0 0-2 0,0 0 0 0,4 3 26 16,-4-3 0-16,0 0 0 0,-7 0 0 0,7 7 0 0,0-4 0 15,-7-3 0-15,0 0 0 0,4 9 0 0,3-2 0 16,-7-7 0-16,3 3 0 16,-3-3-56-16,0 15-7 0,0-5-1 0,0 5-819 15,-3-2-164-15</inkml:trace>
  <inkml:trace contextRef="#ctx0" brushRef="#br0" timeOffset="71951.64">16619 8794 1497 0,'-3'-16'66'0,"3"16"14"0,0-9-64 0,0 6-16 0,-4-7 0 0,4 1 0 0,0-1 106 0,0-2 18 15,0 9 3-15,0-4 1 0,0 4-6 0,0 3-1 16,0 0 0-16,0 0 0 0,0 0-56 0,0 0-11 0,0 0-2 16,0 0-1-16,0 0-28 0,0 0-6 15,0 0-1-15,4 3 0 0,-1 7-2 0,1 6-1 0,-4-1 0 0,3-2 0 16,1 2 4-16,-1 4 1 0,-3-3 0 0,0 3 0 15,0 0 15-15,0 6 3 0,8-3 1 16,-5 3 0-16,-3-6-29 0,0 2-8 0,0 1 0 16,0-3 0-16,0 6 0 0,0-6 0 15,0-3 0-15,0 3 0 0,0-1-12 0,0 8-4 16,0-8-1-16,0 1 0 0,-3-3 27 0,3 3 6 0,0 6 0 0,-4-13 1 16,4 10-17-16,-4-9 0 0,4-4 0 0,0 1 0 15,-3-1-48 1,3-3-12-16,0 4-4 0,0-10 0 0,0 0-80 0,0 0-17 0,0 0-3 15,0 0-1-15</inkml:trace>
  <inkml:trace contextRef="#ctx0" brushRef="#br0" timeOffset="72510.73">16538 8722 1036 0,'4'-7'92'0,"-4"-2"-73"16,7 6-19-16,0-3 0 0,-4-4 122 0,4 1 21 16,1-1 4-16,-1 4 1 0,3-3-58 0,1 6-11 15,-4-7-3-15,3 4 0 16,-3 3-15-16,0-3-3 0,4-4-1 0,0 4 0 0,-1 3-21 0,4-4-5 16,-3 7-1-16,7 0 0 0,-4 0-17 0,0 7-3 0,3 2-1 0,-2 1 0 15,-1-1-9-15,0 0 0 16,-4 7 0-16,-3-3 0 0,0 9 13 0,-3-10 1 0,0 7 0 0,-8 3 0 15,0-3 6-15,-3-1 2 0,-7 8 0 0,4-5 0 16,-8 5 5-16,4-8 1 16,-4 7 0-16,4-6 0 0,-3 0-28 0,2-3 0 0,1-7 0 15,4 7 0-15,-4-7 0 0,3 1 0 0,4-7 0 0,0 6 0 16,7-9 0-16,-11 0 0 0,8 6 0 0,3-6 0 16,0 0 0-16,-7 0 0 0,7 0 0 0,0 0 0 15,-7 0 56-15,7 0 7 0,0 0 1 0,0 0 0 0,0 0-52 16,0 0-12-16,0 0 0 0,0 0 0 15,0 0 54-15,0 0 8 0,0 0 2 0,0 0 0 0,0 0-52 0,0 0-12 16,3 4 0-16,4 2 0 16,-3 3 0-16,-1-2 0 0,4 2 0 0,-3 0 0 15,-1 1 0-15,1-1 0 0,0 1 0 0,-1 5 0 0,4-2-13 16,-3-4-6-16,3 7-1 0,3 0 0 0,-3-4 32 0,4 4 7 16,-1-7 1-16,1 1 0 0,0 5-20 15,-4-5 0-15,0-1 0 0,3-6 0 0,1 7 0 0,3-4 0 16,-3 3 0-16,-4-9 0 0,3 10 0 0,1-10 0 15,-1 6 0-15,-2-3 0 0,-1 3 0 0,-7-6 0 16,7 0 0-16,-7 0 0 0,7 4 0 0,-7-4 0 16,0 0 0-16,0 0 0 15,0 0-201-15,0 0-44 0,0 0-9 0,0 0-2 0</inkml:trace>
  <inkml:trace contextRef="#ctx0" brushRef="#br0" timeOffset="72953">17032 9085 1497 0,'0'0'32'0,"0"0"8"16,0 0 0-16,0 0 4 0,0 0-36 0,0 0-8 0,0 0 0 0,0 0 0 0,0 0 104 0,0 0 20 15,7 10 3-15,-3-1 1 0,-1-6-32 0,-3 7-7 16,0-1-1-16,4 1 0 0,-4 2-8 0,0 1-3 15,0-4 0-15,0 1 0 0,0-1-40 0,0 4-8 16,3-1-1-16,-3-3-1 0,0 1 19 0,4-1 4 16,-1 7 1-16,1-7 0 0,-1 1-35 0,1-1-6 15,-4 1-2-15,3-4 0 0,1-3-8 0,0 3 10 16,-4 4-10-16,3-1 10 0,1-3-10 0,-4-6 0 16,7 3 0-16,-7-3 0 15,0 0-49-15,0 0-12 0,0 0-3 0,0 0 0 16,3-3-153-16,-3 3-31 0,0 0-7 0,7-15-1 0</inkml:trace>
  <inkml:trace contextRef="#ctx0" brushRef="#br0" timeOffset="73113.55">17025 8875 1152 0,'0'0'51'0,"0"-9"10"0,0 9-49 0,0 0-12 0,0-9 0 0,0 9 0 16,4 0 80-16,-4 0 12 0,0 0 4 0,7-10 0 15,0 10-36-15,-7 0-8 0,0 0 0 0,7 0-1 16,3 10-82-16,-3-10-16 0,8 15-3 0,-1-2-1 0</inkml:trace>
  <inkml:trace contextRef="#ctx0" brushRef="#br0" timeOffset="73900">17431 9167 1548 0,'0'0'68'0,"3"0"15"0,4-6-67 0,-3 3-16 16,-4 3 0-16,3-7 0 0,4-2 52 0,-7 3 8 15,0 3 0-15,-3-4 1 0,-1-2 45 0,1 6 9 16,-4-4 1-16,0 4 1 0,0-3-42 0,0-3-9 16,-4 9-2-16,-3 0 0 0,-4 0-51 0,4 0-13 0,-3 0 0 15,2 0 0-15,1 9 54 0,-3-3 8 0,-1 4 2 0,7 2 0 16,-3-5-64-16,4 11-20 0,3-8 0 0,0 5 0 15,3-5 32-15,1-1 7 0,-1 7 1 0,4-7 0 16,0 4-20-16,4-4 0 0,-1-2 0 16,-3-7 0-16,4 9-13 0,3-3-7 0,0-3 0 15,-7-3-1-15,10 10 33 0,1-10 8 0,0 6 0 16,-1-3 1-16,1-3-21 0,3 0 0 0,-4 0 0 0,1-3 0 16,0 3 0-16,-1 0 0 0,1 0 0 0,-1 0 0 15,1 0 0-15,-4 3 0 0,0-3 0 0,4 0 0 16,-4 6 0-16,3-2 0 0,-3 2 0 0,4-3 0 15,-4 3 0-15,0 4 0 0,0-1 0 0,0 0 0 0,0 7 0 16,-3-6 0-16,3-1 0 0,-4 0 0 16,1 1 0-16,-1 5 0 0,-3-2 0 0,-3 3 0 15,3 3 0-15,-4-1 0 0,4-2 0 0,-3 3 0 0,-1-4 56 16,1 4 6-16,-1 0 2 0,1-3 0 0,-1 3-52 16,1-1-12-16,-5-8 0 0,5 9 0 0,-1-13 0 15,1 10 0-15,-4-7 0 0,3 0 0 0,-3-5 0 0,0 5 0 16,4-3 0-16,-4-6 0 0,3 3 0 0,-3 4 0 15,-4-7 0-15,1 0 0 0,-4 0 0 0,-4 0 0 16,8 0 0-16,-5 0 0 0,5-7 54 0,-4 7 8 16,0-3 2-16,3-3 0 0,0 6-52 0,4-9-12 15,0 5 0-15,0-2 0 0,0-3 0 0,4 6 0 16,-1-10 0-16,1 10 0 0,-1-6 0 0,1-1 0 16,-1-6 0-16,4 7 0 0,-3-7 0 0,3 4 0 15,3-7 0-15,-3-3 0 16,7 9-20-16,-3-5-8 0,6-7 0 0,1 6-1 0,-4 0 13 0,11-6 2 15,-4 9 1-15,7-6 0 0,-4 0-2 0,5 3 0 16,-1 7 0-16,3-4 0 0,1 1 3 0,-4 5 0 16,4 1 0-16,-4-1 0 0,0 1 12 0,1 9 0 0,-1-6 9 0,-7 3-9 15,3 3 0-15,-2 0 0 0,-5 0 0 0,1 3 0 16,-1 3-9-16,1-6-8 0,-4 6-2 0,0-3 0 16,4-3 31-16,-4 7 5 0,0-4 2 0,0 3 0 15,-4-3-19-15,8 3 0 0,-8-2 0 0,4 2 0 16,-7-6 0-16,4 3 0 0,-1 10 0 0,-3-13 0 15,0 0 0-15,0 3 0 0,4 6 0 0,-4 0 0 16,0 1 0-16,-4-4 0 0,4-6 0 0,-3 10 0 16,3-7 0-16,0-3 0 0,0 0 0 0,0 0 0 15,-7 6-99-15,3-6-23 0,-3 0-5 16,7 0-1025-16</inkml:trace>
  <inkml:trace contextRef="#ctx0" brushRef="#br0" timeOffset="74082.95">17695 8831 403 0,'0'0'36'0,"0"0"-36"15,0-3 0-15,0-3 0 0,0 6 313 0,0 0 56 16,0 0 11-16,0 0 3 0,0 0-263 0,0 0-52 16,0 0-10-16,0 0-2 0,0 0-9 0,0 0-2 15,0 0 0-15,0 0 0 0,0 0-34 0,4 6-11 16,3-3 0-16,0 7-631 0,-4-4-131 0</inkml:trace>
  <inkml:trace contextRef="#ctx0" brushRef="#br0" timeOffset="74672.91">17974 9136 1497 0,'0'0'66'0,"0"0"14"16,0-3-64-16,0 3-16 0,-4 0 0 0,4 0 0 16,0-7 55-16,0 7 7 0,0-3 2 0,0 3 0 0,0 0 51 0,0 0 10 15,0 0 3-15,0 0 0 0,0 0-52 0,0 0-9 16,-10 3-3-16,-1 4 0 0,-3 2 0 0,4-3 0 15,3 4 0-15,0-1 0 0,-4 4-51 0,4-7-13 16,0 3 0-16,0 7 0 0,3-7 0 0,-3 1 0 16,4-1 0-16,-1 1 0 0,4-1 0 0,0-9 0 15,-3 6 0-15,-1-3 0 0,4-3 34 0,4 10 4 16,-4-10 1-16,7 6 0 0,-7-6-25 0,3 3-5 16,4-3-1-16,0 0 0 0,0 0 8 0,0 0 0 15,-7 0 1-15,7-3 0 0,1-3-17 0,-1-4-16 16,0 7 4-16,-4-9 0 0,8 2 12 0,-8 1 16 15,4-4-3-15,0-2-1 0,-3-1-12 0,-1-3 0 0,-3 0 0 0,4 1 0 16,3-1 0-16,-3 0 0 16,-4-3 0-16,0 3 0 0,7 0 0 0,0 0 0 0,-4 4 0 15,4 2 0-15,-7-2 0 0,7-4 0 0,-3 3 0 0,3 7 0 16,-4-1 0-16,1 1-15 0,-1-1 3 16,-3 10 1-16,0 0 11 0,0 0 0 0,0 0 0 0,0 0 0 15,0 0 11-15,8 10-3 0,2-1 0 16,-6 7 0-16,3-3-8 0,-4 2 0 15,1-5 0-15,-1 5 0 0,4-5 0 0,-3 2 0 0,-1 4 0 0,-3 3 0 16,4-4 0-16,-4 4 0 0,3 0 0 0,1 0 0 16,0-3 0-16,-1-1 0 0,4-2 0 0,-3 2 0 15,3-5 0-15,-4-1 0 0,4 1 0 0,0-1 0 16,-7-9 0-16,7 9 0 0,-7-9 0 0,0 0 0 16,0 0-200-16,0 0-44 0,4 7-10 0,3-7-2 15</inkml:trace>
  <inkml:trace contextRef="#ctx0" brushRef="#br0" timeOffset="75137.66">18327 9202 1702 0,'0'0'37'0,"0"0"8"0,0 0 2 0,0 0 1 0,0 0-38 0,0 0-10 0,0 0 0 0,0 0 0 16,-4-7 110-16,4 7 20 0,0 0 4 0,0 0 1 0,0 0-6 0,0 0-1 15,0 0 0-15,0 0 0 0,0 0-102 0,0 0-26 16,4-6 0-16,3 3 0 0,0-3 0 0,4 2 0 15,-1-2 0-15,8 3 0 0,-4-3 0 0,0 6 0 16,4-10 0-16,-4 10 0 0,3-9 0 0,-3 9 0 16,4-6 0-16,-4 3 0 15,4-4-200-15,-1 7-44 0,8-12-10 0,0 5-2 16</inkml:trace>
  <inkml:trace contextRef="#ctx0" brushRef="#br0" timeOffset="75685.91">18673 8822 1868 0,'0'0'41'0,"0"0"9"0,0 0 2 0,0 0 0 0,0 0-42 0,0 0-10 0,0 0 0 0,0 0 0 16,0 0 73-16,0 0 13 0,0 0 2 0,0 0 1 15,0 0 8-15,0 9 2 0,0 1 0 0,-4 6 0 16,4-1-56-16,0 4-11 0,0 0-3 0,0 6 0 15,0-12 28-15,0 8 6 0,0-2 1 0,4 0 0 16,-4 0 0-16,7 0 0 0,-4 0 0 0,1-4 0 16,-1 4-52-16,1 0-12 0,-1-3 0 0,1 2 0 15,-1-8 0-15,1-1 0 0,-1 1 0 0,-3 5 0 16,4-5 0-16,-4-4 0 0,3-3 0 0,1 6 0 16,-4-9 0-16,0 7 0 0,0-7 0 15,0 0 0-15,3 3 0 0,-3-3 0 0,0 0 0 0,0 0 0 0,0 0 0 0,0 0 0 16,0 0 0-16,0 0 0 0,0 0 0 15,0 0 0 1,0 0 0-16,4-3 0 0,-1-13 0 0,5 7 0 0,-5-1 0 16,4 1 0-16,-3-1 0 0,3 1 0 0,0 0 0 0,0-1 0 0,0-2 0 0,0 2 0 15,0 7 0-15,4-3 0 0,-4-4 0 0,3 7 0 16,-3-3 0-16,4-3 0 0,-1 9 0 16,1 0 0-16,0 0 0 0,-1 6 0 0,-3-3 0 0,0 6 0 15,-3-2 0-15,3 2 0 0,-4-6 0 0,-3 7 0 16,4 5 0-16,-8-5 0 0,1-1 0 0,-1 1 0 15,-3 5 0-15,0-5 0 0,-3 5 0 0,3-2 0 16,-4-4 0-16,0-2 0 0,1 2 0 0,-4 0 0 16,3 1 0-16,1-4 0 0,-1-3 0 0,0 3 0 15,1-2 0-15,-1 2 0 0,1-6 0 0,3 0 0 0,0 0 0 0,-4 3 0 32,4-3-100-32,3 0-22 0,4 0-5 0,0 0-1 15,0 0-102-15,0 0-21 0,0 0-4 0,11-3-1 0</inkml:trace>
  <inkml:trace contextRef="#ctx0" brushRef="#br0" timeOffset="76005.94">19011 9126 1267 0,'0'0'56'16,"0"0"12"-16,0 0-55 0,4 7-13 0,-4-7 0 0,3 9 0 0,-3 0 105 16,4 1 19-16,-4-1 3 0,0 1 1 15,0-4 0-15,0 3 0 0,0 1 0 0,0-4 0 0,0-6-52 0,0 9-9 16,0 1-3-16,3-7 0 0,1 6 0 15,-4-2 0-15,3 2 0 0,1-3 0 0,-4-6-51 0,3 3-13 16,-3-3 0-16,4 7 0 16,3-4 54-16,0-3 8 0,0 0 2 0,0 6 0 0,0-6-52 0,4 0-12 15,-8-6 0-15,8 6 0 0,-4-3 0 0,0-4 0 16,4 4 0-16,-4-3 0 0,0-3 0 0,-4-1 0 16,1 1 0-16,-4-1 0 0,3-5 0 0,-3 5 0 15,-3 1 0-15,3-1 0 0,-7-5 0 0,3 5 0 16,-3 1 0-16,0 0 0 0,0-1 0 0,0 4 0 15,-4-4 0-15,1 7 0 0,3-3 0 0,0 3 0 16,0-3 0-16,3 2 0 0,-6-2 0 0,2 6 0 0,5 0 0 0,3 0 0 31,-7 6-151-31,7-6-33 0,-4 4-6 0,1 5-898 0</inkml:trace>
  <inkml:trace contextRef="#ctx0" brushRef="#br0" timeOffset="76504.83">19396 9142 1728 0,'0'0'38'0,"0"0"8"0,0 0 2 0,0 0 0 0,0 0-39 0,0 0-9 0,0 0 0 16,0 0 0-16,0 0 53 0,0 0 9 0,0 0 2 0,0 0 0 16,0 0 51-16,0 0 10 0,0 0 3 0,0 0 0 15,-4 6-52-15,4-3-9 0,-3 7-3 0,-1-4 0 0,1 3-51 0,-1-5-13 16,-3 2 0-16,7-6 0 15,0 0 0-15,-3 9 0 0,-1-2 0 0,4-7 0 0,0 0 0 0,0 0 0 16,0 0 0-16,0 0 0 0,0 0 54 0,0 0 8 16,0 0 2-16,0 0 0 0,0 0-52 0,0 0-12 15,0 0 0-15,4-7 0 0,-1-8 0 0,1 5 0 16,-1 1 0-16,1-1 0 0,-1-8 0 0,1 8 0 16,-1-6 0-16,1-2 0 0,-4-1 0 0,3 0 0 15,1-6 0-15,-4 6 0 0,3-6 0 0,1 6 0 16,-4-6 0-16,3 6 0 0,-3 0 0 0,0 4 0 15,4-4 0-15,-4 10 0 0,0-7 0 0,0 6 0 16,0 7 0-16,0-3 0 0,0 3 33 0,0 3 4 16,0 0 1-16,0 0 0 0,0 0-10 0,0 0-1 15,-4 9-1-15,1 1 0 16,-1-1-39-16,1 10-8 0,-4-3-2 0,7 2 0 0,-4 1 37 16,1 0 7-16,3 0 2 0,0 6 0 0,0-6-23 0,0 6 0 15,0-6 0-15,0 0 0 0,0 6 0 0,3-10 0 16,1 4 0-16,-1 0 0 0,4-3 0 0,0 2 0 0,-3-8 0 15,6 6 0-15,-2-4 0 0,-1-3 0 16,3 1 0-16,4-1 0 0,-3-2 0 0,-1-4 0 0,1 3 0 16,3 0 0-1,0-3-149-15,-3-3-35 0,3 7-6 0,-3-7-2 0</inkml:trace>
  <inkml:trace contextRef="#ctx0" brushRef="#br0" timeOffset="77139.91">19678 9142 1324 0,'0'0'118'0,"0"0"-94"0,0 0-24 0,0 0 0 0,0-6 43 0,0 6 4 16,0 0 1-16,0 0 0 0,3-3 12 0,-3 3 4 15,0 0 0-15,0 0 0 0,0 0 51 0,0 0 10 16,0 0 3-16,0 9 0 0,0 0-52 0,0 1-9 16,0-1-3-16,0 1 0 0,0-4 0 0,0 3 0 15,0 1 0-15,4-1 0 0,0 0 0 0,-4-2 0 0,0-7 0 16,3 3 0-16,1 6-51 0,-1-2-13 0,-3-7 0 0,4 0 0 16,-1 9 0-16,4-9 0 0,-3 0 0 0,3 0 0 15,-7 0 0-15,7 0 0 0,0 0 0 0,0 0 0 16,-7 0 33-16,7 0 4 0,4-9 1 0,-4 2 0 15,0 4-30-15,-4-3-8 0,4-4 0 0,-3 7 0 16,3-3 0-16,-4-3 0 0,-3-1 0 0,4 4 0 16,-1 3 0-16,-3-3 0 0,4 2 0 0,-4-2 0 15,0 6-29-15,0 0-7 16,0 0-2-16,0 0 0 0,0 0 38 0,0 0 0 0,0 0 0 0,7 0 0 16,4 6 12-16,-4-2 9 0,3 2 3 0,-3 3 0 15,0 1-39-15,0-1-7 0,1 7-2 0,-1-4 0 16,-4 4 46-16,4 0 9 0,-7-4 1 0,0 4 1 15,0 3-1-15,0-1-1 0,-3 8 0 0,-1-8 0 0,1 1-11 0,-1-3-3 16,-3 3 0-16,0 0 0 0,3-1-2 16,-3-2-1-16,0 3 0 0,0-4 0 15,0-2-36 1,4 3-7-16,-4-7-2 0,3 1 0 0,-3-1 76 0,3-3 15 0,4-6 4 0,0 0 0 0,0 0-52 0,0 0-12 16,0 0 0-16,0 0 0 0,-7 0 0 0,7 0 0 15,-3-6 0-15,3 6 0 0,-4-3 0 0,1-7 0 16,3 4 0-16,3-3 0 0,1-1 0 0,-1 1 0 15,4-1 0-15,1-5 0 0,-1 2-13 0,3-9-6 16,1 10-1-16,3-4 0 16,0-3-19-16,4 0-4 0,-1-6-1 0,4 7 0 15,4-8-67-15,3 8-13 0,8-7-4 0,2-4-1126 0</inkml:trace>
  <inkml:trace contextRef="#ctx0" brushRef="#br0" timeOffset="89548.93">22038 1550 1209 0,'0'0'108'0,"0"0"-87"15,0 0-21-15,0 0 0 0,-7-3 68 0,7 3 10 16,0 0 2-16,0 0 0 16,-4-6 38-16,4 6 8 0,0 0 2 0,0 0 0 0,0 0-52 0,0 0-9 15,-7-3-3-15,4-4 0 0,3 7 52 0,-4-3 9 16,1-3 3-16,3 6 0 0,0 0-103 0,0 0-25 15,-7-9 0-15,0 5 0 0,7 4 56 0,0 0 7 16,0-6 1-16,0 6 0 0,0 0-52 0,0 0-12 16,0 0 0-16,7-3 0 0,-7 3 0 0,10 0 0 15,8 0 0-15,0 0 0 0,-1 0 0 0,8 0 8 16,7 0-8-16,3 0 0 0,0 3 9 0,-3-3-9 16,-4 0 8-16,4 0-8 0,3 0 0 0,-7-3 0 15,-3 3 0-15,0 0 0 0,0 0-10 0,-4 0 10 0,0 0 0 16,-7 0-9-16,0-6 9 0,4 6 0 15,-8-7 0-15,4 7 0 0,-7 0 0 0,4-3 16 0,0 3-4 0,-11 0-1 16,0 0-11-16,0 0 8 16,0 0-8-16,0 0 8 0,0 0-18 0,0 0-4 0,0 0-1 0,0 0 0 15,-7-6-62-15,-4 3-13 16,0 3-2-16,1 3-1 16,-4 3-159-16,-4-6-31 0,-35 16-6 0,7-13-2 0</inkml:trace>
  <inkml:trace contextRef="#ctx0" brushRef="#br0" timeOffset="90219.29">21886 1657 1785 0,'-7'-3'159'0,"7"3"-127"0,0 0-32 0,0 0 0 15,0 0 85-15,0 0 11 0,0-10 3 0,0 10 0 16,11-6-76-16,-8 6-15 0,-3 0-8 0,0 0 8 0,0 0 35 0,11 0 7 16,-11 0 2-16,0 0 0 0,7 0 0 0,4 0 0 15,-4-9 0-15,0 18 0 0,-7-9-16 0,10 0-2 16,-3 0-1-16,0 6 0 0,-7-6 5 0,4 13 1 15,3-4 0-15,-3 7 0 0,-1-7-11 0,1 7-3 16,-1-4 0-16,-3 4 0 0,4 3-25 0,-4-3 0 16,0-4 0-16,3 4 0 0,4 9 24 15,-7-12-1-15,4 2 0 0,-1 4 0 0,1 0-37 0,-4 3-7 16,3 0-2-16,-3-3 0 0,0 15 70 0,0-15 13 16,4 15 4-16,-4-5 0 0,0-4-52 0,-4 9-12 15,4 4 0-15,0-7 0 0,-3 0 0 0,-1 4 0 16,4-1 0-16,-7-5 0 0,4-1 24 0,-4 6 3 15,3-5 0-15,1 11 0 0,-4-2-15 0,-1 0-2 16,1 2-1-16,0-2 0 0,4 0-1 0,-1 6-8 0,-3-4 12 0,4-2-4 16,-1-4 4-16,-3-5 0 0,0 8 0 0,0-12 0 15,4 10-12-15,-1-16 0 0,-3 9 0 0,0-9-11 16,0 6 24-16,3-6 5 0,1-4 1 0,-1 4 0 16,-6 0-8-16,6-3-2 0,1-1 0 0,-1-2 0 15,-7 3 5-15,8-7 1 0,3 0 0 0,-4 1 0 16,1-1-15-16,-1 1 0 0,4-10 0 0,0 9 0 15,0-3 8-15,0-6 0 0,-7 3-8 0,7-3 12 16,7 7-12-16,-7-7 0 0,0 0 8 0,0 0-8 16,0 0 0-16,0 3 8 0,-3 3-8 0,3-6 0 0,0 0 0 0,0 0 8 15,0 0-8-15,0 0 0 16,0 0 0-16,0 0 9 0,0 0-9 0,0 0 8 0,0 0-8 0,0 0 0 16,10 0-12-16,-3 6 12 0,-7-6 0 15,11 0 0-15,3 0 0 0,4 3 0 0,-4-3 0 0,0 0 8 16,0 0 2-16,0 0 0 0,4 0-10 15,-4 7-11-15,0-4 3 0,4-3 0 0,-1 0 8 0,1 0 0 16,0 9 0-16,-1-9 0 0,4-9 0 0,4 9 8 16,-4 0-8-16,-3 0 11 0,0 0-11 0,-1 0-11 15,11 0 3-15,-10 0 0 0,-11 0 8 0,0-3 0 16,7-4 0-16,0 7 0 0,-7 0 16 0,8 0 6 16,-1 0 1-16,-4 0 0 0,-10 0-23 0,0 0 0 15,7-3 0-15,4-3 0 16,0 6-47-16,-11 0-13 0,0 0-4 0,0 0 0 15,10 0-102-15,-10 0-21 0,0 0-4 0,0 0-1101 0</inkml:trace>
  <inkml:trace contextRef="#ctx0" brushRef="#br0" timeOffset="91412.97">24744 1629 1497 0,'0'0'66'0,"0"0"14"0,0-10-64 0,0 1-16 0,0 9 0 0,0 0 0 16,0-7 0-16,0 7 0 0,3-12 0 0,1 6 0 15,-1-4 55-15,-3 10 7 0,0-9 2 0,4 6 0 16,-4 3 31-16,0 0 6 0,0 0 2 0,0-7 0 15,3 1-11-15,-3 6-3 0,0 0 0 0,0 0 0 16,0 0-71-16,4-3-18 0,-4 3 0 0,0 0 0 0,11-6 0 16,-4 6 0-16,3 0 0 0,1-3 0 15,-4 6 55-15,3-3 7 0,5 0 2 0,-1 0 0 16,3 0-52-16,-3 0-12 0,4 0 0 0,-4-3 0 0,4 3 0 16,-1 0 0-16,-2 0 0 0,-1 0 0 0,0-7 0 15,0 7 0-15,-4 7 0 0,-2-7 0 0,2-7 0 16,-3 4 0-16,-7 3 0 0,0 0 0 0,7 0 0 0,-7 0 0 15,0 0 0-15,0 0 0 0,0 0 0 0,0 0 0 16,0 0 0-16,0 0 0 0,0 0 54 0,0 0 8 16,0-6 2-16,0 6 0 0,0 0-64 0,0 0 0 15,-3 0-14-15,3 0 2 0,0 0 12 0,0 0 16 16,0 0-4-16,0 0-1 0,0 0-11 0,0 0 0 16,0 0 0-16,0 0 0 0,0 0 0 0,0 0 0 15,0 0 0-15,-4 0 0 0,-3 6 0 0,4-6 0 16,-1 10 0-16,-3-10 0 0,0 3 0 0,0-3 0 15,3 6 0-15,-3-3 0 0,-3 10 0 0,-1-4 0 0,11 4 0 16,-3-7 0-16,3 6 33 16,0 1 5-16,0 0 1 0,0 5 0 0,-4 1-11 0,4 3-3 0,0-3 0 15,0 6 0-15,0 3-25 0,0-6 0 16,-3 13 0-16,6-16 0 0,-3 6 0 0,0 0 0 0,4 0 0 16,-4 3 8-16,3-3 3 0,-3-3 0 0,0-3 0 15,4 6 0-15,-4 0-11 0,0 0-17 0,0-3 4 0,0-3 1 16,0 3 60-16,0 0 13 0,0-3 3 0,-4 6 0 15,1 0-64-15,-1-6-15 0,4-1-1 0,-3 7-1 16,-4-9 26-16,3 6 6 0,0-6 1 0,4-4 0 16,-7 4-16-16,4 3 0 0,-4-4 0 0,7 1 0 15,7-3 14-15,-4 6-3 0,-3-4-1 0,4 4 0 0,3 6-10 16,-3-12-14-16,-4 9 3 0,3-4 1 0,-3 1 26 0,0-9 6 16,4 8 1-16,-4-2 0 0,-4-3-12 0,4-7-3 15,0 10 0-15,0-4 0 16,-3 4 20-16,-1-7 4 0,8 1 1 0,-4 8 0 0,-4-2-33 0,4-3 0 15,-4 2 0-15,4-5 0 0,-3 5 0 0,-1-5 0 16,1 2 0-16,-1 1 0 0,8 0 0 0,-1-4 0 16,-6 0 0-16,-1 1 0 0,4-4-12 0,-3 3-8 15,-1 1-3-15,-3-1 0 16,4-9 23-16,-1 16 0 0,1-16 10 0,-4 9-10 0,3 1 0 16,1-4 0-16,-1-3 0 0,-3 7 0 0,-4-1 0 0,4 0 13 15,0-2-4-15,0-4-1 0,-3 3-8 0,3 3 0 0,-1 1 0 0,1-1 0 16,-3-9 0-16,3 7 0 0,0-7 0 0,0 9 0 15,-4-9 0-15,1 0 0 0,-1 3 8 16,0 3-8-16,4-6 0 0,-3 0 0 0,-4 3 0 0,0-3 0 16,3-3 0-16,0-3 0 0,1 6-9 0,3 0 9 31,-4-3-47-31,11 3-2 0,0 0-1 0,-7 0 0 16,7 0-62-16,0 0-13 0,0 0-3 0,0 0-1228 0</inkml:trace>
  <inkml:trace contextRef="#ctx0" brushRef="#br0" timeOffset="91934.78">25220 3011 1818 0,'7'-3'40'0,"-7"3"8"0,4-6 1 16,-1 6 3-16,4-6-42 0,-7 6-10 0,4-3 0 0,3-4 0 0,-4 7 64 0,1-3 10 15,3-3 2-15,0 6 1 0,-7 0 11 0,7 0 1 16,4-9 1-16,-4 9 0 0,0 0-42 0,0 0-8 16,0 0-1-16,-4 0-1 0,-3 0-10 0,0 0-1 15,4 9-1-15,-4-9 0 0,7 0-26 0,-7 0 0 0,3 9 0 0,-3 1 0 16,0-4 0-16,0 3 0 15,-3 1 0-15,-4-1 0 0,0 1 56 0,3-4 7 0,-3 3 1 0,0-6 0 16,0 4-64-16,0 2 0 16,7-9-9-16,0 6 0 0,0-6 9 0,-3 4 12 0,-1 5-2 0,4-9-1 15,0 0-9-15,0 0 0 16,0 0 0-16,0 6 0 0,0-3 0 0,4 7-12 0,-1-4 2 0,1 3 1 16,3-9 9-16,0 10 0 0,-7-10 0 15,7 9 0-15,3-9 0 0,-3 7 0 0,-7-7 0 0,7 9-8 16,1-6 8-16,-1 6 0 0,0-2 0 15,-4 2 0-15,-3 1 12 0,0-1-3 16,0-3 0-16,0 4 0 0,-3-7-9 0,-1 3 0 16,1 3 0-16,-1-2 0 0,1-4 0 0,-5 6 0 0,1-9 0 0,0 7 0 15,0-4 53-15,-3 3 9 0,-1-6 2 0,4 0 0 0,-3 3-52 16,2-3-12-16,1 0 0 0,7 0 0 16,0 0-48-16,-10 6-13 0,-1-12-3 0,11 6 0 15,0 0 0-15,0 0 0 0,0 0 0 0,0 0-751 16,0 0-150-16</inkml:trace>
  <inkml:trace contextRef="#ctx0" brushRef="#br0" timeOffset="92222.88">25499 3124 633 0,'0'0'56'0,"0"0"-44"15,0 0-12-15,7 3 0 0,7-3 285 0,4 10 55 16,-4-1 12-16,3-9 1 0,1 7-220 0,-4-4-44 0,0 3-9 0,7-6-1 15,-3 3 39-15,0 3 8 0,-4-3 2 0,0 10 0 16,-4-4-52-16,5 4-9 0,-5-7-3 0,1 4 0 16,-1-1-51-16,1-3-13 0,-1 4 0 0,-2 2 0 15,2-5 0-15,-3 2 0 0,0-6 0 0,0 10 0 16,-3-10 0-16,3 6 0 0,3-3 0 0,-3-2 0 16,1 5 0-16,-1-9 0 0,7 0 0 0,-7 6 0 15,-7-6 0-15,0 0 0 0,0 0 0 0,0 0 0 16,0 0-117-16,0 0-27 0,0 0-4 0,0-6-616 15,0-3-122-15</inkml:trace>
  <inkml:trace contextRef="#ctx0" brushRef="#br0" timeOffset="92427.16">25830 3118 1728 0,'0'0'76'0,"0"0"16"15,0 0-73-15,0 9-19 0,0 1 0 0,0-1 0 0,0-9 55 0,0 10 7 16,-3-4 2-16,3 6 0 0,0 1 51 15,-4 0 10-15,4-4 3 0,-3 10 0 0,-4-4-52 0,0-5-9 16,0 9-3-16,0-10 0 0,0 7-51 0,-1-7-13 16,-2 1 0-16,-1-1 0 0,1 0 0 0,-1 1 0 15,-3-4 0-15,0 4 0 0,3-1 0 0,1 0 0 16,-4-2 0-16,3-4 0 16,-3 3-72-16,3-6-18 0,1 3-3 0,6 3-991 0</inkml:trace>
  <inkml:trace contextRef="#ctx0" brushRef="#br0" timeOffset="92850.75">26120 3127 1670 0,'3'0'148'0,"8"-9"-118"0,-1 9-30 0,-3-6 0 16,-7 6 70-16,0 0 8 0,7-3 2 0,1-4 0 16,2 7-64-16,-3 0-16 0,0 0 0 0,4 0 0 15,-4 0 105-15,0 7 19 0,4-4 3 0,-8 3 1 16,-3-6-103-16,7 9-25 0,-3-2 0 0,-4 5 0 16,-4-5 56-16,-6 2 7 0,-1 0 1 0,-3 1 0 15,-4-1-52-15,1 1-12 0,2-1 0 0,1 0 0 0,0 1 0 0,4-4 0 16,3 3 0-16,3-2 0 0,4-7 0 0,0 0 0 15,0 12 0-15,4-12 0 0,3 10 0 0,7-4 0 16,0-6 0-16,3 9 0 0,12-2 0 0,-8-4 0 16,-3-3 0-16,3 9 0 0,0-3 0 0,-4-2 0 15,1 5 0-15,-4-9 0 0,-7 9 0 16,4 1 0-16,-4-4 0 0,-4 0 0 0,-3-2 0 0,4 5 0 16,-4 0 0-16,0 1 0 0,0-10 0 0,0 6 0 15,-7 3 0-15,-4-2 0 0,4-4 40 0,-3 6 6 16,-4-3 1-16,-1-2 0 0,-2-4-24 0,-4 6-5 0,-4-6-1 15,0 3 0 1,1-3-116-16,-1 0-23 0,0 0-5 0</inkml:trace>
  <inkml:trace contextRef="#ctx0" brushRef="#br0" timeOffset="93562.02">22849 1638 1785 0,'-42'0'159'0,"28"-9"-127"0,3 5-32 0,4-2 0 16,0 6 0-16,7 0-20 0,0 0 4 0,0 0 0 16,0 0 16-16,0 0 0 0,0 0 0 0,0-3 0 15,-3-3 99-15,-1-1 23 0,4 4 5 0,0 3 1 16,0 0-52-16,0 0-9 0,0 0-3 0,0 0 0 0,0 0 0 16,0 0 0-16,0 0 0 0,0 0 0 0,0 0-51 15,0 0-13-15,0 0 0 0,0 0 0 16,7 3 40-16,4 10 6 0,-4-10 1 0,3 3 0 0,1 7-31 0,3 3-7 15,0-4-1-15,0 10 0 0,1-3 1 0,-1-7 0 16,0 4 0-16,0 3 0 16,-4-3-9-16,5-7 0 0,-5 0 0 0,1 7 0 15,-4-3 0-15,0-4 0 0,0 1 0 0,0-10 0 0,4 12 0 16,-8-9 0-16,4-3 0 0,-3 6 0 16,-4-6-49-16,3 4-12 0,-3-4-3 0,0 0 0 15,7 0-153-15,-3-4-31 0,3-2-7 0,-7 6-1 0</inkml:trace>
  <inkml:trace contextRef="#ctx0" brushRef="#br0" timeOffset="93775.8">23050 1619 1497 0,'0'0'66'0,"0"0"14"0,0 0-64 0,0 0-16 0,0 0 0 0,0 0 0 16,0 0 55-16,0 0 7 0,0 0 2 0,0 0 0 15,-7 0 37-15,-3 6 8 0,3-2 2 0,-4 5 0 16,1-3-24-16,-4 4-5 0,-1-1-1 0,1 0 0 15,0 1-65-15,0-1-16 0,0 7 0 16,0-4 0-16,3 1 0 0,1 0 0 0,-1-4 0 0,1 7 0 16,6-7 0-16,-3 0 0 0,-4 1 0 0,4-1-718 15,0 1-140-15</inkml:trace>
  <inkml:trace contextRef="#ctx0" brushRef="#br0" timeOffset="94062.01">23368 1672 2156 0,'0'0'48'0,"0"0"9"0,0 0 3 0,0 0 0 0,0 0-48 0,0 0-12 15,14 0 0-15,-3 10 0 0,-4-1 60 0,0 1 11 16,7-1 1-16,4 0 1 0,-4 4-7 0,3-4-2 16,-6 4 0-16,3-7 0 0,0 7-51 0,0-4-13 15,0-3 0-15,-3 10 0 0,-1-3 0 0,-2-7 0 16,-1 3 0-16,-7-9 0 0,10 4 0 0,-6 2 0 16,-4-6 0-16,10 6 0 15,-10-6-100-15,0 0-24 0,0 0-4 0,0 0-920 0</inkml:trace>
  <inkml:trace contextRef="#ctx0" brushRef="#br0" timeOffset="94268.91">23664 1716 1958 0,'0'0'43'0,"0"0"9"0,0 0 1 0,0 0 3 0,0 0-45 0,0 0-11 0,0 0 0 0,-7 0 0 0,4 3 53 0,-4 10 9 16,3-10 2-16,-3 3 0 15,0-2 0-15,0 5 0 0,-4-3 0 0,1 4 0 16,-1-7 0-16,-3 6 0 0,0 4 0 0,-4-4 0 0,8 4-52 0,-4-7-12 16,-7 7 0-16,3-1 0 15,4-3-139-15,0 4-30 0,0-4-7 0,10-2 0 0</inkml:trace>
  <inkml:trace contextRef="#ctx0" brushRef="#br0" timeOffset="94584.5">24176 1701 1958 0,'0'0'87'0,"0"0"17"0,0 0-83 0,0 0-21 16,0 0 0-16,3 9 0 0,-3-3 56 0,4 4 6 16,3-4 2-16,-3 3 0 0,3 4 51 0,0-4 10 0,3 1 3 0,-3-1 0 15,0 7-103-15,0-7-25 0,0 7 0 0,4-7 0 16,-7-5 0-16,-1 8 0 16,4-3 0-16,-3 4 0 0,-1-13 0 0,4 16 0 0,-3-13 0 0,-1 6 0 15,4-3 0-15,-7-6 0 0,4 0 0 0,-4 0 0 16,0 0-8-16,0 0-8 0,0 0 0 0,0 0-759 15,-4 10-151-15</inkml:trace>
  <inkml:trace contextRef="#ctx0" brushRef="#br0" timeOffset="94749.43">24377 1823 1958 0,'14'0'43'0,"-14"0"9"0,0 0 1 0,0 0 3 0,0 0-45 0,0 0-11 0,0 0 0 0,0 0 0 0,0 0 0 0,-7 9 0 15,0-5 0-15,-4 8 0 0,1-9 53 0,-1 3 9 16,-3-2 2-16,3 5 0 0,-6 7 0 0,3-13 0 16,0 6 0-16,0-3-1101 0</inkml:trace>
  <inkml:trace contextRef="#ctx0" brushRef="#br0" timeOffset="95129.83">22846 2102 2185 0,'-7'0'48'0,"7"0"9"0,0 0 3 0,0 0 2 0,0 0-50 0,0 0-12 0,0 6 0 0,0 4 0 0,0-10 0 0,0 3 0 16,3 6 0-16,8-2 0 0,0-1 57 0,-1 3 6 15,1 4 1-15,3-4 0 0,3 1-52 0,1 2-12 16,-4-2 0-16,-3 2 0 0,3 4 0 0,4-7 0 15,-8 1 0-15,4-1 0 0,-7 0 0 0,4 1 0 16,-4-4 0-16,0-6 0 16,4 9-48-16,-8-9-13 0,-3 0-3 0,0 0-614 15,0 0-123-15</inkml:trace>
  <inkml:trace contextRef="#ctx0" brushRef="#br0" timeOffset="95321.62">23174 2108 1728 0,'0'0'76'0,"0"0"16"0,0 0-73 0,-4 3-19 0,-3 4 0 16,7-7 0-16,0 0 55 0,-7 3 7 0,0 6 2 15,-3-2 0-15,-1 2 51 0,1 0 10 0,-1 1 3 0,-3-4 0 16,-7 3-52-16,3 7-9 0,-7-13-3 0,4 16 0 16,4-13-51-16,-5 7-13 0,-2-4 0 0,3 4 0 15,6-1-48 1,1-2-13-16,4 5-3 0,-1-11-682 0,1 8-137 0</inkml:trace>
  <inkml:trace contextRef="#ctx0" brushRef="#br0" timeOffset="95611.02">23347 2146 2156 0,'0'0'48'0,"0"0"9"0,0 0 3 0,0 0 0 0,-7 0-48 16,7 0-12-16,0 0 0 0,0 0 0 0,0 0 60 0,0 0 11 15,3 9 1-15,1 1 1 0,-1-1-7 0,1-3-2 16,6-2 0-16,5 8 0 0,-1-2-51 0,3 2-13 16,-6-6 0-16,3 7 0 0,0-4 0 0,-3 7 0 15,3-7 0-15,-4 1 0 0,5-1 0 0,-5 1 0 0,1-10 0 0,-4 6 0 16,0 3 0-16,-7-9 0 15,0 0 0-15,0 0 0 16,0 0-217-16,10 0-47 0,-10 0-8 0,0 0-3 0</inkml:trace>
  <inkml:trace contextRef="#ctx0" brushRef="#br0" timeOffset="95766.81">23594 2234 1695 0,'0'0'75'0,"0"0"16"0,-7 0-73 0,3 0-18 0,1 3 0 0,-4 3 0 15,-4-3 65-15,4 4 10 0,3-7 1 0,1 9 1 16,-4-9 14-16,0 9 2 0,0 1 1 0,-4-10 0 16,4 6-42-16,-3 3-9 0,-5-5-2 0,1 2 0 0,4 3-41 15,-4 1-9-15,3-1-2 0,-3-3-1071 16</inkml:trace>
  <inkml:trace contextRef="#ctx0" brushRef="#br0" timeOffset="96060.72">23894 2199 2188 0,'0'0'48'0,"7"0"11"0,-7 0 1 0,7 7 1 0,-4-4-49 0,1 6-12 15,-1-9 0-15,4 9 0 0,-3-2 54 0,3 2 8 0,0 1 2 0,0-1 0 16,4 0 0-16,-4 1 0 16,3-1 0-16,1 1 0 0,3-4-52 0,0 3-12 15,-3 1 0-15,-1-1 0 0,1-3 0 0,-1 4 0 16,-3-7 0-16,4 3 0 0,-11-6 0 0,7 3 0 0,-7-3 0 0,0 0 0 16,0 0-151-16,0 0-33 0,0 0-6 15,0 0-2-15</inkml:trace>
  <inkml:trace contextRef="#ctx0" brushRef="#br0" timeOffset="96201.59">24066 2306 1728 0,'0'0'38'0,"0"0"8"0,0 0 2 0,0 0 0 0,-7 6-39 0,4-3-9 0,-1 7 0 0,1-1 0 0,-8-9 89 0,4 6 16 15,4-2 3-15,-8 2 1 16,1-3-72-16,-1-3-14 0,-7 9-3 0,4-2-660 15,4-1-131-15</inkml:trace>
  <inkml:trace contextRef="#ctx0" brushRef="#br0" timeOffset="96600.81">22715 2798 2419 0,'0'0'107'0,"0"0"22"0,0 0-103 0,0 0-26 0,0 0 0 0,0 0 0 16,0 0 0-16,0 0 0 0,0 0 0 0,0 0 0 16,0 0 56-16,4 6 7 0,-1 4 1 0,-3-10 0 15,0 3 0-15,0 6 0 0,0-2 0 0,7-1 0 0,-3 3-52 0,7-5-12 16,-1 11 0-16,4-5 0 16,0-1 0-16,4 7-8 0,0-4 8 0,3-2-13 0,0-4 13 0,-3 6 0 15,-1-5 12-15,1 2-12 0,0-3 0 0,-4-2-11 16,-4 5 0-16,4-9 0 15,-7 6-91-15,0-6-18 0,1 0-4 0,-1 0-1012 16</inkml:trace>
  <inkml:trace contextRef="#ctx0" brushRef="#br0" timeOffset="96814.11">23043 2814 1958 0,'0'0'87'0,"0"0"17"0,0 0-83 0,-3 9-21 15,3-9 0-15,0 0 0 0,-11 10 107 0,1-4 17 16,-1-3 3-16,1 7 1 0,-5-1-52 0,-2-3-9 16,-1-3-3-16,-6 7 0 0,2-4 0 0,8 3 0 15,7 1 0-15,-3-1 0 0,-8-3-51 0,4 4-13 0,3-1 0 0,1-6 0 16,-8 10 0-16,7-10 0 0,1 7 0 0,6-1 0 16,-3-9-253-16,7 0-54 0,0 0-10 15,0 0-3-15</inkml:trace>
  <inkml:trace contextRef="#ctx0" brushRef="#br0" timeOffset="97059.84">23312 2817 2419 0,'-15'6'53'0,"15"-6"11"0,0 0 3 0,0 0 1 0,-7 3-55 0,4 4-13 16,3-7 0-16,0 9 0 0,-7-3 54 15,3-2 8-15,4-4 2 0,0 9 0 0,4 0 0 0,-1-2 0 32,11-4 0-32,1 3 0 0,2 3 0 0,1 1 0 0,-1-1 0 0,1-3 0 0,0 4-52 0,3-7-12 15,0 6 0-15,-3 4 0 0,3-10-12 0,-3 7-6 16,-4-1-1-16,3-3 0 16,-3-3-21-16,-3 4-4 0,0-4 0 0,-1 3-1 15,-3-6-15-15,0 0-4 0,-3 0 0 0,-1 0-751 16,-3 0-150-16</inkml:trace>
  <inkml:trace contextRef="#ctx0" brushRef="#br0" timeOffset="97246.71">23523 2852 1958 0,'-17'9'43'0,"13"-3"9"0,1-6 1 0,-1 3 3 0,4-3-45 0,-7 10-11 0,7-10 0 0,-7 6 0 15,0 3 97-15,0-2 18 0,-4-4 3 0,1 6 1 16,-4 7-38-16,-1-16-7 0,5 12-2 0,-4-5 0 15,0 2-56-15,-1-3-16 0,-2-2 0 0,3 5 0 16,3 0 0-16,-3 1 0 0,3-4 0 0,1 0-780 16,6-3-160-16</inkml:trace>
  <inkml:trace contextRef="#ctx0" brushRef="#br0" timeOffset="97520.31">23777 2842 2419 0,'14'6'107'0,"-7"-6"22"16,0 4-103-16,0-4-26 0,4 0 0 0,0 9 0 0,-4-3 56 0,0-6 7 16,0 3 1-16,0 7 0 0,3-10 0 0,-2 6 0 15,-1 3 0-15,3-2 0 0,1-4-52 0,-1 6-12 16,1-3 0-16,0 4 0 0,-1-7 0 0,4 6 0 15,0 4 0-15,0-4 0 0,1-5 24 0,-1 5 3 16,0 0 0-16,0 1 0 0,-4-4-27 0,-3 0-14 0,4-3 2 0,-4 4 0 31,-7-7-105-31,7 3-21 0,-7-3-4 0,0 0-1 16,0 0-90-16,0 0-19 0</inkml:trace>
  <inkml:trace contextRef="#ctx0" brushRef="#br0" timeOffset="97694.77">24098 2839 2037 0,'0'0'90'16,"0"0"19"-16,0 0-87 0,0 9-22 0,-7-5 0 0,4 11 0 15,-4-12 59-15,0 7 7 0,-4 2 2 0,0-2 0 0,1 2 27 0,-8-2 5 16,-3-1 2-16,-4 7 0 16,1-7-30-16,-1 1-7 0,0-1-1 0,1 7 0 15,-1-7-52-15,0 10-12 0,4-3 0 0,3-7 0 0</inkml:trace>
  <inkml:trace contextRef="#ctx0" brushRef="#br0" timeOffset="120790.64">8572 6116 1267 0,'0'0'28'0,"0"0"5"0,-3 3 2 16,-4 3 1-16,0 1-36 0,3 2 0 0,-6 4 0 0,3-4 0 0,0 7 0 0,0-1 0 0,-4 4 0 0,4 0 0 15,0 0 0-15,3 0 0 0,-6-1 0 0,6-2 0 16,1-7 58-16,3 1 5 0,-7-4 1 0,7-3 0 16,0-3 51-16,0 0 10 0,0 7 3 0,0-7 0 15,0 0-52-15,0 0-9 0,-7-7-3 0,7-2 0 16,0-1-51-16,0 1-13 0,7 0 0 0,-7-7 0 0,0 3 0 0,7-2 0 16,-4-1 0-16,11 7 0 0,-10-4 54 0,3-3 8 15,0 7 2-15,4 0 0 16,-1 2-52-16,1-2-12 0,-1 9 0 0,1 0 0 15,-1 0 0-15,5 9 0 0,9-9 0 0,-10 7 0 0,4 2 0 16,0 7 0-16,10-7 0 0,-3 4 0 0,-4-4 0 16,0 7 0-16,0-7 0 0,-3 10 0 0,-4-10 0 0,3 13 0 15,-2-3 0-15,-1-6 0 16,-4 2-48-16,1 4-13 0,-4 0-3 0,0 0 0 0</inkml:trace>
  <inkml:trace contextRef="#ctx0" brushRef="#br0" timeOffset="121604.62">14002 9901 1267 0,'-18'-10'28'0,"11"1"5"0,0 3 2 0,0 3 1 0,0-4-36 0,0 4 0 0,-4-3 0 0,4-4 0 16,0 7 58-16,4-3 5 0,-4 6 1 0,3 0 0 15,1-6 51-15,3 6 10 0,0 0 3 0,0 0 0 0,0 0-52 0,0 0-9 16,0 0-3-16,0 0 0 0,0 0-51 0,7 12-13 15,0-9 0-15,0 7 0 0,3-1 54 0,4 1 8 16,0-4 2-16,-3 10 0 0,3-4-52 0,4-2-12 16,3 5 0-16,0-2 0 0,-3 3 54 0,3 2 8 15,0-2 2-15,4-7 0 0,-4 10-52 0,0-3-12 16,-7-7 0-16,4 7 0 0,0-3 0 0,-4 5 0 16,3-2 0-16,-6-7 0 0,-4 10 0 0,4-3 0 15,-8-7 0-15,1 7 0 0,-4-3 0 0,-7-4 0 16,-1 7 0-16,-6-7 0 0,0 10 54 0,-7-3 8 15,0 2 2-15,-4 1 0 0,-3 6-52 0,-4-3-12 16,0 10 0-16,1-4-851 0,3 6-173 16</inkml:trace>
  <inkml:trace contextRef="#ctx0" brushRef="#br0" timeOffset="123088.74">8816 11588 864 0,'0'-19'38'0,"3"3"8"0,1 4-37 0,-1-7-9 16,5 3 0-16,-5 1 0 0,1 5 113 0,-1-2 21 15,4 2 4-15,-7-2 1 0,0 2-58 0,0 7-11 16,0 3-2-16,0 0-1 0,0 0-5 0,0 0-1 16,0 0 0-16,0 0 0 0,0 0-37 0,0 0-8 0,0 0-2 15,7 3 0-15,0 7-3 0,0 2-1 0,-3 1 0 0,-1 3 0 16,4 2 11-16,1 1 3 16,-5 9 0-16,4-3 0 0,0 1-4 0,-3-5 0 0,3 14 0 15,0-4 0-15,-4 1 4 0,4 8 0 0,0-2 0 16,1 0 0-16,-5 2 1 0,4-2 1 0,0 9 0 0,0-3 0 15,-3 6 3-15,-1-3 1 0,1 7 0 16,-1-7 0-16,1 3-8 0,-1-3-2 0,-3-3 0 0,4 0 0 16,-1 0 4-16,1 3 0 0,-1 6 0 0,1-3 0 15,0-3-7-15,-1-3-1 0,4 9 0 0,-7-9 0 16,4 0 4-16,-1 3 1 0,1-6 0 0,-4 0 0 16,3 3 5-16,1-1 1 0,-4 1 0 0,0 0 0 15,3 0-12-15,-3-6-3 0,-3 6 0 0,3 0 0 16,0-7 0-16,0 4 0 0,-4-3 0 0,4-1 0 0,0-2 3 15,0 2 0-15,-3 4 0 0,3-3 0 0,0-1 1 16,-4-2 1-16,4 3 0 0,-3 2 0 0,-1-2-7 0,4-4-2 16,0 4 0-16,4-3 0 0,-4-7 4 0,3 6 0 15,1-6 0-15,-4 4 0 0,0-1-12 0,0 1 0 16,0-1 0-16,3 3 0 0,-3 1 0 0,4-1 0 16,-4-5 0-16,-4 8 8 15,8-2 0-15,-4-1 0 0,0 1 0 0,0-7 0 0,3 6-8 16,-3-5 0-16,0-1 0 0,0 6 8 0,0-9-8 0,0 4 0 15,0-1 0-15,0 3 0 0,-3 1 21 0,-1-7 9 16,1 3 2-16,3-3 0 0,-4 3-32 0,1-3 0 16,-1 4 0-16,4-4 0 0,0 0 8 0,-7-3-8 15,7 3 0-15,-7 0 0 0,7-6 12 0,-4-1-3 16,1 8-1-16,3-8 0 0,-4 1-8 0,4 0 0 0,0 6 9 0,0 0-9 16,0-3 0-16,4 3 0 0,-8 3 0 15,4-2 0-15,4-1 0 0,-1 3 8 0,-3-3-8 0,0 3 0 16,0-3 10-16,0 3-2 0,4 1-8 0,0-4 12 15,-4 3-12-15,3-3 0 0,4 3 0 0,-7-9 0 16,0 6 0-16,-7-6 0 0,7 6 0 16,0-6 0-16,0 0 0 0,0 0 0 0,-3 2 0 0,3 1 0 15,-4-6 0-15,4 3 0 0,0 6 0 0,0-6 0 16,0 0 8-16,0 6-8 0,0-6 0 0,0 9 9 16,0-9-9-16,0 6 0 0,0 3 0 0,0-6 0 15,0 0 0-15,-4 3 0 0,4 0 0 0,0-6 0 16,0 0 0-16,0-1 8 0,4 1-8 0,-4 6 12 15,0-6-12-15,0 0 0 0,0 6 9 0,0-6-9 0,0 0 0 0,0 6 0 16,0-6 0-16,0 6 0 0,0-7 0 0,0 1 0 16,0 0 0-16,0 3 0 0,4-3 0 15,-4 0 0-15,3-1 0 0,-3-2 0 0,0 3 0 0,0-3 0 16,0-4 0-16,0-2 0 0,0 5 0 0,0-5 0 16,-3-1 0-16,3 1 0 0,0-10 0 0,0 0 0 15,0 0 0-15,0 0 0 0,0 0-12 0,0 0-6 16,0 0-2-16,0 0 0 15,3-10-99-15,4-6-20 0,0-2-4 0,0-11-1145 16</inkml:trace>
  <inkml:trace contextRef="#ctx0" brushRef="#br0" timeOffset="124338.65">9179 16041 1785 0,'-10'-10'79'0,"3"1"17"15,-4 9-77-15,0-6-19 0,1 2 0 0,-1-2 0 16,1 6 0-16,3 0 8 0,-4 0-8 0,8 0 0 15,-1 0-44-15,0 0-16 0,1 6-4 0,-1-6 0 0,1 4 52 0,3-4 12 16,0 0 0-16,0 0 0 0,0 0 10 0,0 0 5 16,0 0 1-16,0 0 0 0,10 6 43 0,1-6 9 15,-11 0 1-15,14 9 1 0,-3-9-1 0,6 0 0 16,-2 0 0-16,-1 0 0 0,7 0-19 0,0 0-4 0,0 0-1 16,4 0 0-16,3 0-5 0,4 0 0 0,-4-6-1 0,4 6 0 15,0 0-10-15,3 0-1 0,4 0-1 0,-4 0 0 16,0 0-11-16,0 6-1 0,-3-6-1 15,7 0 0-15,0 0-6 0,7 0 0 0,0 0-8 0,3 0 12 16,0 0-12-16,1 7 0 0,-4-4 0 0,3-3 0 16,7 0 29-16,1 0 3 0,6 0 1 0,-3-3 0 15,-3-4-33-15,6 7 0 0,4 0 0 0,0 0 0 16,-10 0 0-16,3 0 15 0,3-6-3 0,1 3-1 16,3 3-11-16,3 0 0 0,-6 0-12 0,-1 0 12 15,1 0 0-15,-1-6 8 0,-6 6 2 0,6 0 0 16,11 0-10-16,-3-4 8 0,-8 4-8 0,1 0 8 15,3 0 0-15,-4 0 0 0,-3-6 0 0,7 6 0 16,-3-3-8-16,3 3 0 0,0-6 0 0,-4 6 0 16,1 0 8-16,-8 0 0 0,-3-3 0 0,-3 3 0 0,-1 0-8 0,8 0 0 15,-5-7 0-15,5 7 0 0,-4 0 0 0,0 0 0 16,0 0 0-16,0 0 0 0,-4 0 0 16,0 0 0-16,4 0 0 0,0-3 0 0,0-3 0 0,0 6 0 15,0-3 0-15,-4-3 0 0,-3-1 28 0,0 7 3 16,-4-3 1-16,1 3 0 0,-4-6-32 15,-1 6 0-15,1-10 0 0,0 10 0 0,3-3 0 0,-6-3 0 16,-1 3 0-16,0-3 0 0,4-4 11 0,-4 10-11 16,0-6 12-16,-3 3-12 0,4 3 12 0,-5-6-12 15,-3 6 12-15,1-10-12 0,-1 10 12 0,-3-9-12 16,3 9 12-16,0-3-12 0,-3-4 8 0,7 7-8 16,-4-9 0-16,3 9 0 0,-6-9 0 0,3 9 10 15,4-7-10-15,0 4 8 0,0-3-8 0,-1 6 0 16,-2 0 0-16,-1 0 0 0,0 0 0 0,0 6 8 0,-3-6 0 0,-4 0 0 15,0 0-8-15,-3 0 0 0,-4 3 9 0,0-3-9 16,4 0 0-16,-8 0 0 0,5 0 0 0,-1 0 0 16,-4 0 0-16,1 0 0 0,-1 7 0 0,-3-7 0 15,0 0 24-15,1 0 6 0,-1 0 2 0,0 0 0 16,-7 0-32-16,0 0 8 0,3 0-8 0,-3 0 0 16,0 0 0-16,0 0 0 0,0 0 0 0,0 0 0 15,0 0-39-15,0 0-7 16,0 0-2-16,0 0 0 0,0 0-75 0,0 0-15 0,0 0-3 0,0 0-1 15,0 0-40-15,0-7-8 0,0-2-2 0,0 6 0 16,4-7 77-16,-4 1 15 16,0-7 4-16,-4 7 0 0,4-7 96 0,0 7 9 0,-3-4 7 0,3-2 2 15,-4 5 27-15,1 1 6 0,3-7 1 0,-4 7 0 16,1-1-15-16,-1-5-2 0,0 5-1 0,4 7 0 0,-3-6 18 0,3-1 3 16,-4 1 1-16,4 2 0 15,-3-2 16-15,3 9 3 0,0 0 1 0,0 0 0 0,0 0-10 0,0 0-2 16,0 0 0-16,3-6 0 0,-3 6-35 0,7 0-7 15,1 0-2-15,-1 0 0 0,3 0 10 0,4 0 2 16,-3 6 0-16,7 3 0 0,-8-2-10 0,8-4-2 16,-1 13 0-16,-3-7 0 0,1 0-6 0,2 1-2 15,-3 9 0-15,0-10 0 0,-3 7 21 0,3-7 4 16,-7 10 1-16,4 0 0 0,-4-4-22 0,-7-2-5 0,0 12-1 16,-7-6 0-16,-4 3-10 15,-3 0 0-15,-11 3 9 0,-3 3-9 0,-7 0 0 0,0 7-15 16,-8-1 3-16,-3 1 0 15,-3-7-128-15,-7 6-24 0,-4-5-6 0</inkml:trace>
  <inkml:trace contextRef="#ctx0" brushRef="#br0" timeOffset="125246.91">8784 11419 1209 0,'-14'0'53'0,"7"-4"12"0,-4 4-52 0,1 4-13 16,-1 2 0-16,-3-3 0 0,0 6 60 0,0 7 10 15,0 3 2-15,3 0 0 0,-6 6-36 0,6 0-8 16,-3-3 0-16,3 9-1 0,-3-9-12 0,0 3-3 16,7-6 0-16,-4 0 0 0,1-4 10 0,6 1 2 15,-6-3 0-15,6-7 0 0,1-3 33 0,3-3 7 16,0 0 2-16,0 0 0 0,0 0 5 0,0 0 1 0,0-3 0 0,3-3 0 15,1-4-44-15,6 1-8 0,-10-4-1 0,4-2-1 16,3 5-5-16,3-5-1 0,1-11 0 0,0 8 0 16,6-4-3-16,-10-3-1 0,7 6 0 15,1 0 0-15,9 3 0 0,-6 1 0 0,0 5 0 16,6 1 0-16,-10-1-8 0,8 10 8 0,-5-3-8 0,1 6 8 16,3 7-8-16,-3-4 8 0,-1 4-8 0,-3 2 8 15,4 4-8-15,-4 3 0 0,0-4 0 0,-3 4-11 16,-1 0 11-16,-6-3 0 0,3-4 0 0,-3 10 0 15,3-9 0-15,-4 5 9 0,-3-2-1 0,7 3-8 16,-7-3-86 0,-7-4-24-16</inkml:trace>
  <inkml:trace contextRef="#ctx0" brushRef="#br0" timeOffset="128426.68">11860 12052 806 0,'0'0'36'0,"0"0"7"0,0 0-35 0,0 0-8 0,0 0 0 0,4-9 0 16,-4 9 43-16,3-10 6 0,1 4 2 0,-4 6 0 15,0-3-6-15,0 3-1 0,7-7 0 0,-7 7 0 16,0-3-19-16,0 3-4 0,4-6-1 0,-4 6 0 15,0 0 10-15,0 0 2 0,3-9 0 0,-3 9 0 0,4-3-20 0,-4 3-3 16,0 0-1-16,3-7 0 0,1-2 1 16,-4 9 0-16,0 0 0 0,0 0 0 0,3-10 4 0,-3 10 1 15,0 0 0-15,4-6 0 0,3 3 3 0,-7 3 1 16,0-6 0-16,0 6 0 0,3-3 7 0,1-4 2 16,-4 7 0-16,3-9 0 0,-3 9 0 0,0 0 0 15,0 0 0-15,0 0 0 0,0 0-7 0,0-9 0 16,0 9-1-16,0-4 0 0,0-2-6 0,0 6-1 15,0 0 0-15,0 0 0 0,0 0-12 0,0 0 11 0,0 0-11 0,4-6 10 16,3 3-10-16,-7 3 12 16,0 0-12-16,0 0 12 0,7 0-4 0,-7 0-8 15,0 0 12-15,0 0-4 0,4-7 0 0,-4 7-8 0,0 0 12 0,0 0-4 16,0 0-8-16,0 0 12 0,0 0-12 0,0 0 12 16,0 0-4-16,0 0-8 0,0 0 12 0,0 0-4 15,0 0 10-15,0 0 2 0,0 0 0 0,0 0 0 16,0 0-4-16,0 0-1 0,0 0 0 0,0 0 0 15,0 0-2-15,0 0 0 0,0 0 0 0,0 0 0 16,0 0-5-16,0 0-8 0,0 0 11 0,0 0-11 16,0 0 13-16,0 0-4 0,0 0-1 0,0 0 0 15,0 0 9-15,0 0 2 0,0 0 0 0,0 0 0 16,0 0-9-16,0 0-2 0,0 0 0 0,0 0 0 16,0 0 4-16,0 0 1 0,0 0 0 0,0 0 0 15,0 0-4-15,0 0-1 0,0 0 0 0,0 0 0 16,0 0-8-16,0 0 12 0,0 0-12 0,0 0 12 15,0 0-4-15,0 0 0 0,0 0 0 0,0 0 0 0,0 0 13 0,0 0 3 16,0 0 0-16,0 0 0 16,0 0-24-16,0 0 0 0,0 0 0 0,0 0 0 0,0 0 0 0,0 0 0 15,0 0 0-15,0 0 0 0,0 0 0 0,0 0 0 16,0 0 0-16,0 0 0 0,0 0 0 0,0 0 0 16,0 0 0-16,-4 7 0 0,4 2 0 0,0-9 0 15,-4 10 0-15,4-1 0 0,0-3 0 0,0 4 0 16,-7-7 0-16,4 6 8 0,3-9-8 0,0 6 9 15,-7 10-9-15,3-3 10 0,-3-4-10 0,4 0 8 16,-1 7-8-16,1 0 8 0,-4-4-8 0,7 4 0 16,-4-7 9-16,1 10-9 0,-5-9 8 0,5-1-8 15,3 7 10-15,0-7-10 0,-7 1 0 0,7 5 8 0,0-2-8 16,0-4 0-16,-4 7 0 0,1-7 8 0,-1 7-8 16,1-3 0-16,3-4 8 0,0 7-8 0,-4-7 0 15,-3 7 9-15,11-4-9 0,-8 4 8 0,1-7-8 16,-1 7 8-16,4-3 0 0,-3-7 0 0,-1 9 0 0,1-2 0 15,-4-4 16-15,3 7 2 0,4-6 1 0,-4-1 0 16,-3 7-27-16,0-4 0 0,7 4 0 0,-3-7 0 16,-1 7 15-16,-3-4-3 0,7 4 0 0,0 0 0 15,-3-4-3-15,-1 7-1 0,1-3 0 0,-1 0 0 16,1-4-8-16,3 4 8 0,-4-7-8 0,1 1 8 16,3 5-8-16,-4-2 0 0,1-4 0 0,-1 7 0 15,0 0 0-15,4-4 10 0,-3 4-10 0,-1-4 10 0,1 4-10 0,-1 3 0 16,4-4 9-16,0-2-9 15,-7 9 8-15,7-9-8 0,-3 2 8 0,3 4-8 0,-4-3 11 0,4-4-3 16,-3 7 0-16,-1-3 0 16,1-1 10-16,3 4 2 0,-7-3 0 0,7 3 0 0,-4-7-20 0,1 7 0 15,-5 3 0-15,8-9 0 16,-3 5 0-16,-1 4 0 0,1-3 0 0,3-6 0 0,-4 2 10 0,1-5-2 16,-1-1 0-16,1 1 0 0,3-1-8 0,-4 7 0 15,1-7 0-15,3 1 0 0,-4-1 0 0,4 0 0 16,-3 7 9-16,3-7-9 0,-4 10 12 0,4-9-3 15,-3 5 0-15,-1 1 0 0,4-3-9 16,-3 5 8-16,-1-2-8 0,0 0 8 0,4-4-8 0,-3 4 8 16,3-4-8-16,0 4 8 0,0 3-8 0,-4-10 0 15,4 7 9-15,-3-7-9 0,-1 10 11 0,1-9-3 16,-1-1 0-16,1 0 0 0,-1 7 13 0,1-6 3 16,-1 5 0-16,1-2 0 0,3-4-24 0,-4 7 0 0,1 0 0 15,-1-4 0-15,4-2 0 0,-3 5 0 0,-1-5 0 0,1-4 8 16,3-6-8-16,-4 9 9 0,-3-6-9 0,0 13 10 15,3-6-10-15,4-1 0 0,-3 0 0 0,-1 1 8 16,-3 5-8-16,4-5 0 0,3-1 9 0,-7 7-9 16,-4-7 8-16,4 1-8 0,7-1 8 0,-3 1-8 15,-1-1 8-15,4 0-8 0,-4-2 8 0,4 2-8 16,0-6 8-16,0 3-8 0,-7 4 8 0,7-4-8 16,0-6 9-16,0 3-9 0,-3 7 12 0,3-10-12 15,0 0 10-15,0 0-10 0,-4 6 8 0,4-6-8 16,0 0 10-16,0 0-10 0,0 0 12 0,0 0-12 15,-7 0 10-15,7 0-10 0,0 0 8 0,0 0-8 0,-7 3 0 0,7-3 8 16,0 0-8-16,0 0 0 0,0 0 9 0,0 0-9 16,0 0 10-16,0 0-10 15,0 0 8-15,-3-9-8 0,-1-1 0 0,4 7 0 0,11-3 0 0,-11-4-10 16,0 10 0-16,-7-6 0 16,14 3-99-16,-7-3-20 0,0 6-4 0,0 0-1 15,0 0-139-15,3 0-28 0</inkml:trace>
  <inkml:trace contextRef="#ctx0" brushRef="#br0" timeOffset="129596.95">11441 14006 460 0,'38'-7'41'0,"-38"7"-33"0,-3 0-8 0,3 0 0 0,0 0 195 0,0 0 37 15,0 0 7-15,0 0 1 0,0 0-140 0,0 0-28 16,0 0-5-16,0 0-2 0,-7-3-20 0,7 3-4 16,0 0-1-16,0 0 0 0,0 0 3 0,0 0 0 15,0 0 0-15,0 0 0 0,0 0-7 0,0 0 0 16,0 0-1-16,7 0 0 0,7-6-7 0,-7 6 0 15,-7 0-1-15,7-3 0 0,7-4 1 0,-7 7 0 16,-7 0 0-16,0 0 0 0,11-3 3 0,-1-3 1 16,-10 6 0-16,7 0 0 0,1-3-13 0,-1-3-3 0,0 6 0 0,-7 0 0 15,10-3-16-15,-3-4 8 16,0 7-8-16,4-3 0 0,-11 3 33 0,7-6 0 16,0 0 0-16,4 2 0 0,-1 4-17 0,-3-6-3 0,0 3-1 15,4 3 0-15,-4-6-3 0,0 6-1 0,4-3 0 16,-1-4 0-16,-6 7-8 0,6-3 12 0,1-3-12 0,-4 3 12 15,0-3-12-15,7-1 12 0,-3 4-12 0,3-3 12 16,-4 6-12-16,-3-10 0 0,4 7 0 0,3-3 0 16,0 3 10-16,0-3 0 0,-3-4 0 0,3 7 0 15,0-3 9-15,0 6 1 0,0-10 1 0,-3 4 0 16,3 6-21-16,-3-3-18 0,-1-3 3 0,4 3 1 16,-3-4 23-16,3 7 5 0,-7 0 1 0,0-3 0 15,4-3-15-15,-4 6 0 0,3-3 0 0,1-3 0 16,0 6 0-16,-1-7 0 0,4 4 0 0,0 3 0 15,-3 0 9-15,3-6-1 0,0 3 0 0,0-4 0 0,-3 7-8 16,-1-3 8-16,5 3-8 0,-5-6 8 16,1 6-8-16,-1-3 0 0,1-3 0 0,-4 6 0 15,-7 0 0-15,11 0 0 0,-1 0 0 0,1-4 0 16,-4-2 0-16,0 6 0 0,0-3 0 0,3-3 0 0,-3 6 0 0,4-6 0 16,-7 2 0-16,6 4 0 0,1-6 8 15,-1 6 0-15,1-3 0 0,3 3 0 0,0-6-8 0,-3 3-9 16,3 3 9-16,0-7-13 0,0 4 13 0,0-3 0 15,0 6 0-15,0 0 0 0,4-10 8 0,-7 10-8 16,3-6 9-16,0 3-9 0,-4 3 0 16,5-6 0-16,-5 6 0 0,1 0 0 0,-1-10 9 15,1 10-9-15,-1 0 8 0,1-3-8 0,0 3 0 0,-4 0 0 0,3 0 0 16,-3 0 0-16,4-6 0 0,-4 6 0 0,4-3 0 0,-4-3 0 16,3 6 0-16,1 0 0 15,-4-4 0-15,3 4 0 0,1-6 12 0,-4 6-4 0,0 0 0 0,4-9 0 16,-11 9-8-16,10 0 0 0,-3 0 0 0,4 0 0 15,-11 0 0-15,10-7 0 16,1 7 0-16,0-3 0 0,-4 3 0 0,0-6 0 16,3 6 0-16,4-3 0 0,1-3 0 0,-5 3 8 0,4 3-8 0,-3-7 8 15,3 4-8-15,0-3 0 0,0 6 0 0,0-10 8 16,-3 10-8-16,3 0 0 0,0-6 0 0,-3 3 0 16,-1 3 0-16,1 0 0 0,3-6 0 0,0 6 8 15,-3 0-8-15,-1-10-11 0,1 10 3 0,-4-3 0 16,3-3 8-16,5 6 0 0,-5-3 0 0,1 3-8 15,3-6 8-15,-4 6 0 0,5-4 0 0,-5-2 0 16,1 6 0-16,-1 0 0 0,4-9 0 0,-3 9 0 16,0 0 30-16,-1-7 2 0,1 4 0 0,-4 3 0 15,3-6-32-15,1 6-15 0,-11 0 2 0,7 0 0 16,0-3 13-16,4-3 0 0,-11 6 9 0,7 0-9 0,0 0 9 16,-7 0-9-16,0 0 8 0,0 0-8 0,0 0 0 0,0 0 0 15,0 0 8-15,0 0-8 0,0 0 0 0,0 0 0 16,10-3 0-16,-10 3 8 0,0 0-8 0,0 0-9 15,7 0 9-15,0-7-875 16,-3 7-167-16</inkml:trace>
  <inkml:trace contextRef="#ctx0" brushRef="#br0" timeOffset="131840.99">11966 11970 403 0,'0'0'36'0,"0"0"-36"15,0 0 0-15,0 0 0 0,0 0 172 0,0 0 28 0,0 0 6 0,0 0 1 16,7-6-119-16,-3 3-24 0,-1-3-5 0,4 3-1 16,0-4-23-16,1 4-5 0,-1-3-1 0,0 6 0 15,0-9 10-15,0 9 1 16,3-10 1-16,-3 4 0 0,0 3-8 0,4-4-1 0,0 4-1 0,3-3 0 16,-4 3-3-16,4-3 0 0,0 2 0 0,4-2 0 15,-7 3 8-15,3-3 0 0,3 0 1 0,-2 2 0 16,-1-2-13-16,0 3-4 0,0 3 0 0,0-6 0 15,0 3-6-15,0-4-2 0,0-2 0 0,0 9 0 16,1-10 6-16,-1 1 1 0,3 3 0 0,1 3 0 16,0-4-5-16,3-2-1 0,0 0 0 0,0 5 0 0,0-2 6 15,0-3 1-15,1-1 0 0,-1 4 0 0,-4-3-10 16,1 6-2-16,0-4 0 0,3 4 0 0,-4-3-8 16,1 3 8-16,0-4-8 0,-1 4 8 0,1-3-8 0,-4 6 0 15,0-6 9-15,-3 3-9 16,3 3 0-16,0-7 9 0,0 7-9 0,0-3 0 0,-3-3 12 15,3 6-12-15,4-9 12 0,-1 9-12 0,1-10 13 16,0 10-4-16,3-9-1 0,3 9 0 0,-2-10-8 0,2 10 10 16,-3 0-10-16,4-6 10 0,-7 3-10 0,3-3 0 15,0 3 9-15,-3 3-9 0,-1 0 0 0,1-7 8 16,-4 7-8-16,4-3 0 0,-1-3 0 0,-2 6 9 16,2-3-9-16,-3-4 0 0,0 7 22 0,1 0-2 0,-1-3-1 15,0-3 0-15,-4 6-19 0,4 0 0 0,-3-6 0 16,3 3 0-16,-7 3 0 0,4 0 0 0,-4 0 0 15,0-7 0-15,0 7 0 0,4 0 0 0,-4-3-8 0,0-3 8 16,0 6-8-16,0 0 8 0,0 0 0 16,3-3-9-16,-3-3 9 0,0 6 0 0,1 0 8 0,-1-4-8 15,3-2 8-15,1 6-8 0,-8 0 8 0,4-3-8 16,0-3 0-16,0 6 9 0,1 0-9 0,-1-7 0 16,-4 4 9-16,4 3-9 0,0 0 0 15,0-6 9-15,0 6-9 0,0 0 12 0,0 0-12 0,0 0 12 16,1-3-12-16,-1-3 0 0,-4 6 0 0,4 0 0 15,-3 0 11-15,3-3-3 0,-4-4-8 0,4 7 12 16,-7 0-12-16,7 0 0 0,-3 0 8 0,-4 0-8 16,0 0 0-16,0 0 0 0,0 0 0 0,7-3 0 15,-3-3 0-15,3 3 0 0,-7 3 0 0,0 0 0 16,7-7 0-16,-7 7 0 0,0 0 0 0,0 0 9 0,10 0-9 0,-3-3 0 16,-7 3 0-16,0 0 8 0,7-6-8 0,-7 6 0 15,0 0 0-15,0 0 0 0,7 0 0 0,-7 0 0 16,0 0 0-16,0 0 0 0,0 0 0 0,0 0 0 15,0 0 0-15,0 0 0 0,0 0 0 0,0 0 10 16,0 0-1-16,0 0 0 0,0 0-9 0,0 0 0 16,0 0 0-16,0 0 0 0,0 0 0 0,0 0 0 15,0 0 0-15,0 0 0 0,7-6 0 0,-7 6 0 16,0 0 0-16,0 0 0 16,0 0-40-16,-3 6-1 0,-1 3 0 0,1-2 0 15,3-7-55-15,-4 3-10 0,4-3-2 0,0 0-1 16,0 0-6-16,0 9-1 0,0-9 0 0,0 0 0 15,0 0 26-15,0 0 5 0,0 10 1 0,0-10 0 16,0 0 32-16,0 0 6 0,0 0 2 0,0 0 0 0,0 0 35 0,0 0 9 16,0 0 0-16,0 0 0 0,0 0 0 0,0 0 0 0,0 0 0 0,0 0 0 15,0 0 0-15,0 0 0 0,0 0 0 16,-3-10 0-16,3 10 38 0,0-3 3 0,0 3 1 0,0 0 0 16,0 0 16-16,0 0 3 0,0 0 1 0,0 0 0 15,0 0-32-15,0 0-6 0,0 0-2 0,0 0 0 16,0 0 8-16,0 0 2 0,0 0 0 0,0 0 0 15,0 0-4-15,0 0 0 0,0 0 0 0,0 0 0 16,0 0-3-16,3 10-1 0,-3-1 0 0,0-6 0 16,0 6 0-16,0-2 0 0,0 2 0 0,-3 1 0 0,3-1-3 15,-4 0-1-15,1 1 0 0,-1 5 0 16,1-5-3-16,3-1-1 0,-4 1 0 0,4 5 0 16,-3-5-6-16,3-10-2 0,0 6 0 0,0 7 0 0,0-4 6 0,0 0 1 15,-4-2 0-15,4 2 0 0,0 0 0 0,-3 1 0 16,3 6 0-16,0-4 0 0,-4-2-1 15,4 5 0-15,-3-5 0 0,3 5 0 0,0-2-5 16,0 2-1-16,-4 1 0 0,4-3 0 0,-4 2 3 16,1 1 0-16,-1-3 0 0,1 5 0 0,-1-8 7 0,1 12 2 15,-1-10 0-15,-3 7 0 0,4-3-20 0,-1 3 0 16,1-4 0-16,-1-5 0 0,1 9 11 0,-1-4-11 16,1-2 10-16,-1 2-10 0,0 1 10 0,1-3-10 15,3-4 10-15,-4 0-10 0,4 7 13 0,-3-6-3 16,-1-1-1-16,4 0 0 0,-3 1-1 0,-1-1-8 15,1 7 12-15,-1-7-4 0,1 1 1 0,-1 5 0 0,1-5 0 16,-1 5 0-16,1-2-1 0,-4 3-8 0,7-7 12 0,-4 7-4 16,1-4-8-16,-1 4 12 0,0-3-12 0,1-4 12 15,-1 7-12-15,1-7 8 0,-1 7-8 16,1-7 8-16,3 1 4 0,-4-1 0 16,1 0 0-16,3 7 0 0,-4-7-12 0,4 1 0 0,-3-1 0 15,-1 1 0-15,1-1 8 0,3 0 0 0,-4 1 0 0,1-1 0 16,-1 4-8-16,-3-1 8 0,7-2-8 0,0-1 8 15,-4 1-8-15,1 5 0 0,3-5 0 0,-4-1 0 16,1 7 8-16,-1-7 0 0,1 1 0 16,3-1 0-16,-4 0-8 0,4 7 0 0,-3-13 0 0,-1 7 0 15,1 5 0-15,3-5 8 0,-4-1-8 0,1 7 8 0,-1-7 0 16,4 7 0-16,-3-4 0 0,-1-2 0 16,4-1-8-16,-3 1 8 0,3 5-8 0,0-5 8 15,-4-1-8-15,4 1 0 0,0-1 0 0,0-3 8 0,-3 4-8 0,3-1 12 16,0 0-12-16,0 1 12 0,0-4 6 15,-4 4 2-15,4-7 0 0,0 3 0 0,0 3-20 0,0 1 0 16,0-4 0-16,0 3 0 0,-4-5 0 0,1 5 0 16,3 0 0-16,-4 4 0 0,4-10 9 15,0 6-1-15,-7 7-8 0,7-6 12 0,-3-1-12 0,3 7 0 16,0-4 0-16,-4-2 0 0,1 5 8 16,3 4-8-16,-4-3 0 0,1-4 9 0,3 4-9 0,-4-7 0 15,1 1 0-15,3 5 0 0,0-2 12 0,-4-4-4 16,4-2 0-16,0 2 0 0,-3 1-8 0,-1 5 0 0,4-5 0 15,0-1 8-15,-3 0 2 0,3 1 0 16,0-1 0-16,-4 1 0 0,4-1-10 0,-4 7 0 16,1-7 0-16,3 1 0 0,-4-1 0 0,4 0 0 0,-3 1 0 15,-1-4 0-15,1 3 12 0,-1 1 0 0,1 6 0 0,3-7 0 16,-4-6 6-16,4 6 2 0,-3-2 0 0,-1 2 0 16,4-3-20-16,-3-2 0 0,3-4 0 0,0 6 0 15,-4-3 0-15,4-3 0 0,0 9 0 0,0-9 0 16,0 0 10-16,-3 7-2 0,3-7 0 0,0 0 0 15,0 0-8-15,0 0 0 0,0 0 9 0,0 0-9 16,0 0 0-16,0 0 0 0,0 0 0 0,0 0 0 16,0 0 8-16,0 0-8 0,0 0 10 0,0 0-10 15,0 0 0-15,0 0 0 0,0 0 0 0,0 0 0 0,0 0 9 16,0 0-9-16,0 0 8 0,0 0-8 16,0 0 0-16,0 0 0 0,0 0 0 0,0 0 0 0,-4 3-8 15,4-3 8-15,0 0 0 0,-3 0 0 16,3 0-68-16,-4 6-8 0,-3 3-3 0,3-2 0 15,-3-4-74-15,-3 3-15 16,-4-3-4-16,0 7 0 0</inkml:trace>
  <inkml:trace contextRef="#ctx0" brushRef="#br0" timeOffset="132607.74">11240 14093 1335 0,'-15'-9'29'0,"12"9"7"0,3 0 0 0,0 0 2 0,-4-6-30 0,4 6-8 0,-3-3 0 0,3 3 0 15,0 0 15-15,0 0 1 0,0 0 1 0,0 0 0 16,7-7 27-16,0-2 4 0,-7 9 2 0,0 0 0 0,7 0 9 0,4-10 1 16,-4 10 1-16,3-6 0 0,-3 6-26 15,4-3-6-15,3 3-1 0,-3-6 0 16,-4 6 16-16,3 0 4 0,8-3 0 0,-1 3 0 0,-10-7 3 0,4 7 1 15,10 0 0-15,-3-3 0 0,-4-3-22 0,0 3-4 16,4-3-1-16,-4-1 0 0,7 4 11 0,-3-3 3 16,-1 3 0-16,1-4 0 0,3 4-23 0,-3-3-4 15,3-3 0-15,-3 6-1 16,-1-4 1-16,1-2 1 0,3 3 0 0,-3 2 0 0,-1-2 6 0,4-3 1 16,1-1 0-16,-1 7 0 0,0-6 0 0,4-4 0 15,-4 4 0-15,0-1 0 0,7 1-20 0,-3 0 0 16,0-1 0-16,-1 1 0 0,1-1 0 0,-4 4 12 15,4-6-4-15,3 5-8 0,-3-2 10 16,3 0-10-16,-3 2 8 0,3-2-8 0,-7 6 0 0,0-4 8 16,0-2-8-16,1 0 0 0,-1 5 11 0,-4-5-3 0,1 3-8 15,0-4 12-15,6 1-12 0,1 3 11 0,-4-4-11 0,0 1 10 16,4 6-2-16,0-4 0 0,-1-2 0 16,1 3 0-16,-4 3-8 0,0-4 0 0,1 4 0 0,-5-3 0 15,4-3 28-15,1 9 3 0,-5-4 1 0,1-2 0 16,0 3-32-16,-4-3 0 0,3-1 0 0,1 4 0 15,0-6 0-15,-4 3 0 0,0-4 0 0,0 10 0 16,4-9 12-16,-1 6-3 0,-3-4-1 0,4-2 0 16,0 3-8-16,3 3 8 0,-4-4-8 0,1 4 8 15,3-6 0-15,-3 3 0 0,-1 6 0 0,1-10 0 16,3 10 0-16,-7-9 0 0,0 9 0 0,1-7 0 16,-5 7-8-16,4-3 0 0,-7 3 0 0,4 0 0 15,-4-6 0-15,0 6 0 0,0 0 0 0,-7 0 0 0,0 0 0 0,7 0 12 16,-7 0-12-16,0 0 12 15,0 0-12-15,0 0 0 0,0 0 0 0,0 0 8 16,0 0-102-16,0 0-21 0,-3-9-4 0,-4-1-1129 16</inkml:trace>
  <inkml:trace contextRef="#ctx0" brushRef="#br0" timeOffset="133496.09">11822 12039 975 0,'0'0'43'0,"3"-12"9"0,1 2-41 0,-4 7-11 0,0-6 0 0,3 3 0 0,1-4 48 0,-1 1 8 15,-3 3 2-15,0 6 0 0,0-4-6 0,4-5-2 16,-4 3 0-16,0 6 0 0,3-3-25 0,-3 3-5 16,0 0 0-16,0-7-1 0,0-2 14 0,0 9 3 15,0 0 1-15,0 0 0 0,0 0-12 0,0 0-2 16,4 0-1-16,-4 0 0 0,0 0 15 0,0 0 3 16,0 0 1-16,0 0 0 0,0 0-41 0,0 0 0 15,0 0-8-15,0 0 8 0,0 0 0 0,0 0 0 16,0 0 0-16,0 0 12 0,3 6 4 0,-3 4 0 15,0-1 1-15,-3 0 0 0,3 1 1 0,0 6 0 16,0-4 0-16,0 4 0 0,0 3 10 0,0 6 1 16,3-13 1-16,-3 13 0 0,-3-6-21 0,-1 6-9 15,8 0 8-15,-4 3-8 0,-4 1 19 0,1-4-2 0,6 3 0 16,-6 0 0-16,-1-3 3 0,1 4 1 0,3 2 0 16,-4-3 0-16,4 0-1 0,-3 1 0 15,-1 5 0-15,1-6 0 0,6 7-1 0,-6-1-1 0,-1-6 0 16,1 4 0-16,3-1 1 0,-4 1 0 15,0-1 0-15,1 0 0 0,-1-3 0 0,-3 1 0 0,4-1 0 0,-1 6 0 16,-3-5 3-16,0 5 1 0,4-6 0 0,-4 7 0 16,0-1-12-16,0 4-3 0,-1-4 0 0,-2-5 0 15,-1 5 5-15,4-6 1 0,0 4 0 0,4-4 0 16,-4 0 0-16,0-3 0 0,-1 0 0 0,1-3 0 16,0-3 2-16,0 6 0 0,4-6 0 0,-4-3 0 15,0 3-4-15,0-1-1 0,0-2 0 0,3 3 0 16,-3 0-2-16,3-4 0 0,-3 4 0 0,4 0 0 0,-1 0 3 15,-3-4 0-15,4 11 0 0,-1-14 0 0,1 4-12 16,-1 3 0-16,-3-1 0 0,0-2 0 0,4 9 28 16,3-6 3-16,-8-6 1 0,5 2 0 15,-4 4-32-15,3-10 0 0,4 7 0 0,-3-6 0 0,-1-4 12 0,1 3-4 16,3-9-8-16,0 3 12 0,-7 4 1 16,0-4 0-16,7-3 0 0,0 0 0 0,0 0-2 0,0 0-1 15,0 0 0-15,0 0 0 0,0 0-10 0,0 0 12 16,0 0-12-16,0 0 12 0,10-3-26 0,-10 3-5 15,0-10-1-15,4-5 0 16,3-1-96-16,3-3-20 0,-3 0-4 16,4-6-666-16,3-3-133 0</inkml:trace>
  <inkml:trace contextRef="#ctx0" brushRef="#br0" timeOffset="134209.47">12150 11911 403 0,'-14'0'17'0,"6"0"5"0,-2 0-22 0,3 0 0 0,-4 0 0 0,4 0 0 0,0-3 77 0,-3 3 11 16,3 0 3-16,7 0 0 0,0 0-15 0,-4 0-4 16,-7 0 0-16,8-7 0 15,3 7 20-15,0 0 3 0,-7 0 1 0,7 0 0 0,0 0-40 0,0 0-7 16,0 0-1-16,0 0-1 0,0 0-10 0,0 0-1 16,0 0-1-16,0 0 0 0,0 0-4 0,0 0-1 15,0 0 0-15,0 0 0 0,0 0 8 0,0 0 2 16,10-3 0-16,1-3 0 0,0 6 5 0,-1-3 2 15,4-3 0-15,0-4 0 0,8 10-10 0,-5-9-1 16,-3 3-1-16,4 2 0 0,-4-5-4 0,7 3-1 16,-7-4 0-16,0 7 0 0,4-6-14 0,-4 2-4 15,0-2 0-15,4 0 0 0,0 2 3 0,-1-2 0 16,4 0 0-16,1-1 0 0,2 1 11 0,4-1 2 0,1 1 1 0,-5 3 0 16,5-7-29-16,-1 7 0 0,0-4 0 15,0 7 0-15,-3-9 12 0,0 9-3 0,-1-4-1 16,-2 4 0-16,2-6-8 0,1 3 8 0,-4-4-8 0,0 10 8 15,-3-9 0-15,7 2 0 0,3 4 0 0,0-3 0 16,0-3 0-16,0-1 0 0,4 7 0 0,-4-3 0 16,-3-4-8-16,0 7 8 0,-4-3-8 15,0 0 8-15,0 3-8 0,-3 3 0 0,3-7 0 0,0 7 0 16,-3 0 28-16,0 0 3 0,3 0 1 16,-4 0 0-16,1 0-32 0,0 0 0 0,-4-3 0 0,3 3 0 15,-2 0 12-15,2 0-3 0,-3-6-1 0,0 6 0 16,1-3-8-16,-1 3 8 0,0-6-8 0,3 6 8 15,-6 0 0-15,3-4 0 0,0-2 0 0,0 6 0 0,0-3-8 16,-3-3 8-16,0 6-8 0,-1 0 8 0,-6 0 0 16,3 0 0-16,0 0 0 0,-7 0 0 0,0 0-8 0,0 0 8 15,0 0-8-15,0 0 8 0,0 0-8 0,0 0 0 16,0 0 0-16,0 0-11 0,0 0 35 0,0 0 6 16,0 0 2-16,0 0 0 15,-7 0-52-15,-4 6-9 0,4-3-3 0,-3 7 0 16,-5-4-96-16,5 3-19 0,-1-6-4 0,-3 4-956 0</inkml:trace>
  <inkml:trace contextRef="#ctx0" brushRef="#br0" timeOffset="136032.79">12520 11500 806 0,'0'0'72'0,"0"0"-58"0,0-3-14 0,4-3 0 15,-4-4 85-15,0 10 15 0,0 0 2 0,0 0 1 16,0-9 1-16,0 6 1 0,0 3 0 0,0 0 0 15,0-7-32-15,0 7-6 0,0 0-2 0,0 0 0 16,0 0 0-16,0 0 0 0,3-9 0 0,-3 9 0 16,0 0-35-16,0 0-7 0,0 0-2 0,0 0 0 15,7 0-7-15,4 0-2 0,-8 0 0 0,8 6 0 0,-4-3 21 0,0-3 4 16,0 0 1-16,4 7 0 0,-4-4-16 0,3-3-3 16,4 0-1-16,-3 6 0 0,3-3-8 0,0 7-2 15,0-4 0-15,0-3 0 0,1 6 20 0,-1-2 3 16,-4 2 1-16,4 1 0 0,-7 5-20 0,4-5-3 15,0-1-1-15,-4 7 0 0,0-7-8 0,0 1 8 16,0-7-8-16,0 6 8 0,-4-3-8 0,-3-6 0 16,0 0 0-16,0 0 0 0,11 10 13 0,-11-10-2 15,0 0-1-15,0 0 0 0,11 6 3 0,-11-6 1 16,0 0 0-16,0 0 0 0,0 0 1 0,0 0 0 16,0 0 0-16,0 0 0 0,0 0-2 0,0 0 0 15,0 0 0-15,0 0 0 0,0 0 1 0,0 0 0 0,0 0 0 0,0 0 0 16,-4 9-2-16,4-9 0 15,0 0 0-15,0 0 0 0,-4 10-1 0,1-1-1 0,3-6 0 16,-4 4 0-16,1 2-2 0,-1 0-8 0,1 1 12 16,-1-4-4-16,1-3-8 0,-1 7 12 0,1-4-12 15,-1-3 12-15,-3 3-12 0,4-2 12 0,-4 2-12 16,3 3 12-16,1-9-12 0,-1 10 10 0,-3-10-10 0,3 6 10 16,1-6-2-16,-1 3-8 0,1-3 12 0,3 0-4 15,0 0 0-15,-7 6 0 0,3-3 0 0,1-3 0 16,-4 7-8-16,3-4 0 0,1 3 0 0,-1-6 0 15,1 9 0-15,-1-9 0 0,-3 7 0 0,3-4 0 16,-3-3 0-16,4 6 0 0,3-6 0 0,0 0 0 0,-4 3 8 16,4-3-8-16,0 0 0 0,0 0 8 0,0 0-8 15,0 0-17-15,0 0 4 0,0 0 1 16,-7 7-169-16,7-7-34 16,-10 9-6-16,10-9-2 0</inkml:trace>
  <inkml:trace contextRef="#ctx0" brushRef="#br0" timeOffset="136906.73">12411 13441 921 0,'0'0'40'0,"-7"-6"10"0,0 6-40 0,0 0-10 15,3 0 0-15,-3 0 0 0,3 0 29 0,-3 0 4 16,4 0 1-16,3 0 0 0,0 0 41 0,0 0 8 16,-4 0 1-16,4 0 1 0,0 0-7 0,0 0-2 15,0 0 0-15,0 0 0 0,0 0-16 0,0 0-4 16,0 0-1-16,0 0 0 0,0 0-9 0,0 0-2 15,0 0 0-15,0 0 0 0,7 0 5 0,-7 0 1 16,11 0 0-16,-4 0 0 0,0 6-9 0,4-3-1 16,-1-3-1-16,1 7 0 0,-1-7-15 0,-3 3-4 0,4-3 0 0,0 6 0 15,-1-3 7-15,1-3 1 0,3 0 0 16,-3 0 0-16,-4 6-8 0,3-6 0 0,-10 0-1 0,0 0 0 16,11 3-5-16,3 4-1 0,-14-7 0 0,14 6 0 15,-14-6-13-15,11 3 0 0,-11-3 8 0,14 6-8 16,-14-6 15-16,0 0 0 0,7 10 0 0,-7-10 0 15,7 3 1-15,-7-3 1 0,3 9 0 0,-3-9 0 16,0 0-5-16,0 7-2 0,0-4 0 0,0 3 0 16,-3 3-10-16,-4-9 0 0,3 10 9 0,1-1-9 15,-4-9 17-15,3 10-1 0,-3-1 0 0,3-3 0 0,-6 4-8 16,3-1-8-16,0 1 9 0,0-1-9 16,0 0 14-16,-4 7-3 0,4-7-1 0,-4 10 0 0,4-9-10 15,0-1 0-15,-3 1 0 0,3 2 8 0,0-9-8 16,0 7 0-16,7-10 9 0,-7 6-9 0,-1-3 8 0,8-3-8 15,0 0 8-15,0 0-8 0,0 0 0 0,0 0 0 16,0 0 0-16,0 0 0 0,0 0 0 0,0 0 9 16,0 0-9-16,0 0 0 0,0 0 0 0,0 0 0 15,0 0 0-15,0 0 0 16,0 0-28-16,0 0-12 0,0 0-2 0,0 0-795 16,-3-3-159-16</inkml:trace>
  <inkml:trace contextRef="#ctx0" brushRef="#br0" timeOffset="138062.6">11670 12695 946 0,'0'0'20'0,"0"0"5"0,0 0 1 0,0 0 2 0,0 0-28 0,0 0 0 0,0 0 0 0,0 0 0 15,0 0 40-15,0 0 4 0,0 0 0 0,0-10 0 16,0 10-10-16,0 0-2 0,0 0 0 0,0 0 0 16,0 0 7-16,0 0 1 0,0 0 0 0,0 0 0 15,0-3-20-15,0 3-3 0,0 0-1 0,0 0 0 16,0 0 20-16,0 0 3 0,0 0 1 0,0 0 0 16,0 0-16-16,0 0-4 0,0 0 0 0,0 0 0 15,0 0 20-15,0 0 3 0,0 0 1 0,0 0 0 16,0 0-20-16,0 0-3 0,0 0-1 0,0 0 0 15,0 0 0-15,0-6 0 0,0 6 0 0,0 0 0 0,0 0 4 16,0 0 0-16,0 0 0 0,0 0 0 0,0 0-24 0,0 0 0 16,0 0 0-16,0 0-8 0,0 0 16 0,0 0 3 15,0 0 1-15,0 0 0 0,0 0-12 0,0 0 8 16,0 0-8-16,0 0 8 0,0 0 0 0,0 0 0 16,-4 6 0-16,-3 4 0 0,4-1 1 0,-4 4 0 15,3-4 0-15,-3 7 0 0,0 3 3 0,0-4 0 16,0 4 0-16,0 0 0 0,-7-4 2 0,7 4 1 15,0-3 0-15,-4 3 0 0,1-7 1 0,-1 4 0 0,0 0 0 16,8-4 0-16,-4-2-4 0,3-4 0 0,-3 3 0 16,4-2 0-16,3-7 4 0,0 3 0 15,-7 3 0-15,7-6 0 0,0 0 9 0,0 0 3 16,-7 3 0-16,7-3 0 0,0 0-28 0,0 0 0 0,0 0 0 16,0 0 0-16,0 0 13 0,0 0-2 0,0 0-1 0,0 0 0 15,0 0-1-15,0 0 0 0,10-3 0 0,-3-6 0 16,-3-4-9-16,3 4 10 0,3-1-10 0,4-2 10 15,-3-4-10-15,7 0 0 0,-4-2 0 0,0-1 8 16,4 0-8-16,-1 0 0 0,-3-6 0 0,0 9 8 16,-3 4-8-16,0-4 0 0,3 4 0 0,0-4-11 15,-7 10 11-15,0-4 0 0,4 7 0 0,-4-3 0 16,3-4 0-16,-3 10 0 0,-7 0 0 0,7 0 0 0,0 0-8 16,0 7 8-16,-7-7-8 0,4 9 8 15,6 4-8-15,-2 2 8 0,-5 1-8 0,1 3 8 0,-1-7 0 16,4 10 0-16,-3-3 0 0,-1 0 0 0,4 0 0 0,-3 0 8 15,-1-4-8-15,1 4 0 0,-1-10 0 16,1 7 9-16,-1-6-9 0,1-1 0 0,-4 0 9 0,3 1-9 16,1-4 0-16,-4-3 9 0,0-3-9 0,4 10 10 15,-4-1-10-15,3-3 10 0,-3-6-10 16,0 0 8-16,0 3-8 0,0 4 8 0,0-7-8 0,0 0 0 16,0 0 0-16,0 9 0 15,0-9-118-15,0 0-16 0,-3 9-3 0,3-9-551 16,0 0-111-16</inkml:trace>
  <inkml:trace contextRef="#ctx0" brushRef="#br0" timeOffset="138634.75">11663 13112 990 0,'0'0'44'0,"0"0"8"0,0 0-41 0,0 0-11 0,3-6 0 0,-3-4 0 15,0 10 55-15,0 0 9 0,0-3 1 0,0 3 1 16,0 0 21-16,0 0 4 0,0 0 1 0,0 0 0 16,0 0-40-16,0 0-7 0,0 0-1 0,0 0-1 15,-7 3-17-15,0 3-3 0,-3 7-1 0,3-4 0 16,-4 7-7-16,0-7-2 0,1 10 0 0,-4-3 0 15,0-7 15-15,0 7 4 0,3-3 0 0,-3-4 0 0,-4 0-6 0,4-2-1 16,7 2 0-16,-4 1 0 0,-6-10 10 0,10 6 1 16,7-6 1-16,-7 3 0 0,7-3-3 0,0 0-1 15,0 0 0-15,0 0 0 0,0 0-18 0,0 0-4 16,0 0-1-16,0 0 0 0,7 0 4 0,-7 0 1 16,0 0 0-16,0 0 0 0,0 0-3 0,7-9-1 15,-14 9 0-15,7-10 0 0,3 10-11 0,1-9 8 16,3 2-8-16,-4 4 8 0,1-6 4 0,3-1 0 15,4 1 0-15,-4-7 0 0,0 7-12 0,3-7 0 0,4 7 0 16,0-4 0-16,-3-2 0 0,0 5 0 16,-1 4 0-16,1-3 0 0,-1 5 0 0,-3-2 0 15,4 3 0-15,0 3 0 0,-1 0 0 0,-3 3 0 0,4-3 0 16,-4 6 0-16,0 4 0 0,0-1 12 0,4 1 0 0,-4-1 0 16,0 0-12-16,0 7 0 0,3-3 0 0,-3-7 0 15,0 3 0-15,1 1 0 0,-1-1 0 0,0 1 0 16,3-1 0-16,-3-3 0 0,-7-6 0 15,7 10 0-15,0-1 0 0,4-3 0 0,-8-2 0 0,5 5 0 16,-1-3 0-16,3 4 0 0,-6-7-9 0,3 3 9 31,3 3-196-31,-3-2-33 0</inkml:trace>
  <inkml:trace contextRef="#ctx0" brushRef="#br0" timeOffset="139515.6">13547 12202 691 0,'0'0'61'0,"0"0"-49"0,0 0-12 0,0 0 0 0,0 0 69 0,0 0 11 16,0 0 3-16,0 0 0 0,0 0-31 0,0 0-7 16,0 0-1-16,0 0 0 0,0 0-12 0,0 0-2 15,0 0-1-15,0 0 0 0,-4 0 7 0,-3 10 2 16,0-1 0-16,0 1 0 0,0-1 11 0,0 1 3 15,0 5 0-15,0-5 0 0,0 5-10 16,0-2-2-16,-4-7 0 0,4 3 0 0,0 7-8 0,-4-6-1 16,4-7-1-16,0 6 0 0,0-3-1 0,4-2 0 0,-4 2 0 0,3-6 0 15,1 3 2-15,-1 3 0 16,4-6 0-16,0 0 0 0,0 0-14 0,0 0-2 0,0 0-1 16,0 0 0-16,0 0-3 0,0 0-1 15,0 0 0-15,0 0 0 0,0 0-2 0,0 0-8 0,0 0 12 16,0 0-4-16,0-9-8 0,4 3 10 0,-1-4-10 0,1 1 10 15,3-1-10-15,0 1 10 0,3-10-10 0,1 3 10 16,-4-2-10-16,7 2 0 0,0-3 0 0,0 7 8 16,-3-4 7-16,3 0 1 0,4 4 0 0,-4 2 0 15,0-5-16-15,0 5 0 0,-3 1 0 0,-1 2 0 16,-3 4-18-16,0-3 0 0,0 6 0 0,-7 0 0 16,0 0 18-16,0 0 0 0,7 6 0 0,-3-3 0 15,-4-3 0-15,3 10 0 0,-3 2 0 0,4-2 0 16,-4-1 11-16,0 4 5 0,3-4 2 0,1 1 0 15,0 5-18-15,-4-5-19 0,-4-1 4 0,4 1 1 16,0-1 14-16,-4 3 0 0,4 1 0 0,0-4 0 0,4 1 8 16,0-1-8-16,-4 7 0 0,0-7 0 15,-4 7-128-15,0-3-33 0</inkml:trace>
  <inkml:trace contextRef="#ctx0" brushRef="#br0" timeOffset="140045.1">13508 12516 633 0,'0'0'28'0,"0"0"6"0,0 0-34 0,0 0 0 0,0 0 0 0,0 0 0 15,0 0 114-15,-4 6 16 0,-3-3 3 0,0 4 1 16,0 2-58-16,-3 1-12 0,-1-1-3 0,4 10 0 16,-4-4 3-16,-3 4 0 0,0 0 0 0,4-3 0 15,-1 3-26-15,-3-4-5 0,0 4-1 0,3-6 0 16,-3 2 16-16,7-5 4 0,-4 5 0 0,1-5 0 16,-1-7-13-16,1 6-3 0,3-2 0 0,0 2 0 15,3-9-6-15,-3 6-2 0,7-6 0 0,0 0 0 16,0 0-9-16,0 0-3 0,0 0 0 0,0 0 0 15,-4 3-2-15,4-3-1 0,0 0 0 0,0 0 0 16,0 0 2-16,0 0 0 0,4-9 0 0,-4 0 0 0,4 2-15 0,-1 4 0 16,1-6 8-16,3 3-8 0,0-4 0 0,-4 1 0 15,4-1 0-15,4 1 0 0,-4-7 13 0,0 7-3 16,4 6-1-16,-4-7 0 0,0 4-9 0,0-3 0 16,0-1 0-16,3 4 0 0,-6 3 0 0,3-4 0 15,0 7 0-15,-7 0 0 0,0 0 0 0,7 7 0 16,4-4 0-16,-4 3 0 0,-4-3 0 0,4 4 12 15,-3 2-2-15,3-3 0 0,0 4-1 0,-4-7 0 16,4 6 0-16,-3 1 0 0,3-4-9 0,-3 3 10 16,3-2-10-16,-4-4 10 0,4 6-10 0,0-3 0 15,-3-2 9-15,3 2-9 0,-4-3 0 16,4 3 9-16,-3-3-9 0,3 4 0 0,0-1 0 0,0 3 0 0,0-6 0 16,0 7-1060-16</inkml:trace>
  <inkml:trace contextRef="#ctx0" brushRef="#br0" timeOffset="155023.75">16446 11810 1591 0,'0'0'35'0,"-3"-9"7"0,3 0 2 0,0-1 0 0,-4 1-35 0,4-7-9 0,0 7 0 0,0-7 0 0,0 7 48 0,4-4 7 16,-1-3 1-16,1 7 1 15,0 0 12-15,-4 2 3 0,-4-2 0 0,8 0 0 0,-4 9-13 0,0 0-3 16,0 0 0-16,0 0 0 0,0 0-8 0,0 0-3 16,0 0 0-16,0 0 0 15,0 0-45-15,0 0-12 0,3 9 0 0,-6 0-1 0,-1 7 13 0,0 9 15 16,1-3-3-16,-4 3-1 0,0 3-11 0,0-3 0 16,0 10 0-16,-4-7 8 0,4 0-8 0,0 7 0 15,4-7 0-15,-5 7 0 0,-2-7 53 0,6 6 9 16,-6-9 2-16,6 10 0 0,4-13-52 0,0 3-12 15,-7 0 0-15,4-6 0 0,-1 6 0 0,4-12 0 16,-7 2 0-16,4 4 0 0,3-10 0 0,0 1 0 16,0-1 0-16,0 4 0 0,3-10 0 0,-3-3 0 15,0 0 0-15,0 0 0 16,0 0-48-16,0 0-13 0,0 0-3 0,0 0-682 16,0 0-137-16</inkml:trace>
  <inkml:trace contextRef="#ctx0" brushRef="#br0" timeOffset="155504.65">16302 11732 1267 0,'0'0'28'0,"3"-9"5"0,4-4 2 0,1-3 1 15,-5 7-36-15,4 0 0 0,4-7 0 0,3 3 0 0,3-9 72 0,5 10 7 16,-1-4 1-16,3-3 1 0,-2 1-5 0,2 2-2 15,5 7 0-15,-8-1 0 16,0 10-30-16,-3 0-5 0,-1 0-2 0,1 10 0 0,-8-4-37 0,1 3 0 16,-4 1 0-16,0-1 0 0,0 10 0 0,-3 0 0 15,-1-4 0-15,1 4 8 0,-4 6-8 0,0 3 0 16,-4 1 0-16,1-4 0 0,-1 3 0 0,-6-3 0 16,-1 0 0-16,-3-3 0 0,-4 3 52 0,-3 3 10 15,0-2 2-15,-7-1 0 0,-1-7-52 0,-2 11-12 16,2-4 0-16,-2-6 0 0,6-4 18 0,0-2 1 15,4-7 0-15,4 3 0 0,2-5 4 0,5 2 1 16,-1-6 0-16,11 0 0 0,0 0 12 0,0 0 4 16,0 0 0-16,0 0 0 0,0 0-32 0,0 0-8 15,0 0 0-15,0 9 0 0,7-9 0 0,-3 10 0 16,3-4 0-16,0-3 0 0,0 6 0 0,-3-2 0 16,6 2 0-16,1 1-8 0,3 5 8 0,0-5 0 0,4-1 0 15,-4 4-8-15,0 2 8 0,7-5 0 16,0 5 0-16,-3-5 0 0,-4 5 0 0,-4-5 0 0,5 2 8 0,-1-2-8 15,-4-4-10-15,1-3-6 16,-1 3-2-16,5 1 0 0,-8-4 18 0,3-3 0 16,-3 0 0-16,0 0 0 0,4 0-106 15,-1 0-18-15,-3-3-3 0,4-4-820 0</inkml:trace>
  <inkml:trace contextRef="#ctx0" brushRef="#br0" timeOffset="155824.89">16764 12228 1497 0,'0'0'32'0,"0"0"8"0,0 0 0 0,0 0 4 0,0 0-36 0,0 0-8 15,0 0 0-15,0 0 0 0,0 0 53 0,0 0 9 16,0 0 2-16,0 0 0 16,0 0 0-16,-4 9 0 0,1-6 0 0,-1 3 0 15,4 4 0-15,0-1 0 0,-3 1 0 0,3-1 0 0,0 0 0 0,0 1 0 16,0 5 0-16,0-5 0 0,0-1-52 0,0 7-12 16,3-7 0-16,1 1 0 0,-1-1 0 0,1-3 0 15,0-2 0-15,3 5 0 0,0-3 0 0,0-3 11 16,0-3-11-16,3 0 10 0,1 7-10 0,-4-14 0 15,0 7-10-15,0-3 10 16,0-3 12-16,0 3 9 0,0-7 2 0,0-2 0 0,0 3-37 0,0-1-7 16,-3 1-2-16,3-4 0 15,-3-3 70-15,-4 1 13 0,-4 2 4 0,0-2 0 16,-3-1-75-16,0 7-14 0,0-4-3 0,-3-3-1 0,-4 7 29 0,0-1 0 16,-1 1 0-16,5 3 0 0,-1-4 24 0,1 1 2 15,-1 6 0-15,4-3 0 16,0 6-174-16,3-4-36 0,4 4-6 0,0 0-795 0</inkml:trace>
  <inkml:trace contextRef="#ctx0" brushRef="#br0" timeOffset="156576.21">17127 11729 1497 0,'0'-25'66'0,"0"15"14"16,0-5-64-16,0 5-16 0,4-2 0 0,-1-4 0 15,1 7 55-15,3-7 7 0,-7 7 2 0,4-1 0 0,-1 1 51 0,1 6 10 16,-4 3 3-16,0 0 0 0,0 0-52 0,0 0-9 16,0 0-3-16,3 12 0 0,4-2 0 0,-3 5 0 15,-1 4 0-15,1 6 0 0,-1 3-56 0,1 1-8 16,-1-4 0-16,1 9-12 0,-4-6 12 0,3 7 0 16,1-7 12-16,-4 7-12 0,-4 2 0 0,1-2 0 15,3 9 0-15,0-7 0 0,0-2 0 0,-4-7 0 16,1 7 0-16,3-7 0 0,-4 6 58 0,4-5 5 15,-7-4 1-15,4 0 0 0,3 0-64 0,-4-3-28 16,-3-3 3-16,4-4 0 0,-4 4 40 0,-1-3 8 16,1-4 1-16,4 1 1 15,-4-4-85-15,3-6-16 0,4-3-4 0,-7 10-1 16,7-10-24-16,-3 0-5 0,-4-3-1 0,0-4 0 16,0 7-9-16,3-9-3 0,1 6 0 0,-1-10 0 15,0 4 49-15,1 6 10 0,-1-7 1 0,4 1 1 16,-3-1 42-16,3-2 8 0,-4 3 1 0,8-1 1 0,-4 1 10 0,0-1 0 0,0 1 0 15,3-1 0-15,1 1 0 0,-1 0 0 0,5 2 0 16,-1-2 0-16,3 0 0 0,1-1 0 0,-1 1 0 0,4 3 8 16,1-4-8-16,-1 1 0 0,3-1 0 0,1-5 0 15,0 5 0-15,3 1 0 0,0-1 0 0,4 1 0 16,-1 0 52-16,1 5 10 0,-4-8 2 0,0 2 0 16,-3 7 0-16,0-3 0 0,-8 3 0 0,1-3 0 15,-8 6-20-15,8 0-4 0,-1 0-1 0,-10 0 0 16,0 0-11-16,0 0-3 0,4 9 0 0,-4 0 0 15,-7-2 31-15,0 2 7 0,0 7 1 0,0-4 0 16,-7 4-52-16,-4-3-12 0,0 2 0 0,-3 4 0 16,4-3 54-16,-5 3 8 0,5-4 2 0,-1-2 0 15,4 2-64-15,3-5-20 0,4-1 0 0,0 1 0 16,4-4 20-16,-1-3 0 0,4-3 0 0,0 0 0 0,0 0 0 0,0 0 0 16,0 0 0-16,0 0 0 0,11 0 20 0,-4 6-3 15,0-6 0-15,4-6 0 0,-1 3-17 0,4-3-11 16,4 3 2-16,0-4 0 0,-4-2 9 0,3-1 12 15,1 4-2-15,3-3-1 0,-7 9-9 0,-3-3 0 16,-1-4 0-16,4 7 0 0,8 0 0 0,-5 0 0 16,-3 0 0-16,0 7 0 0,4-4 0 0,0-3 0 15,-8 6 0-15,4-3 0 0,-3 3 0 0,0 1 0 16,-4-4 0-16,0 6 0 0,-7-9-12 0,7 10-4 16,0-4 0-16,0-3-1 0,-7-3 27 0,3 6 6 0,-3-6 0 0,11 4 1 31,-11-4-116-31,0 0-23 0,0 0-5 0,7 6-922 0</inkml:trace>
  <inkml:trace contextRef="#ctx0" brushRef="#br0" timeOffset="157064.89">17727 11742 1915 0,'-3'-4'42'15,"-1"-5"9"-15,0 0 1 0,1-1 2 0,3 4-43 0,-4 3-11 0,4 3 0 0,0 0 0 0,0 0 48 0,0 0 7 16,0 0 1-16,0 0 1 0,0 0-9 0,4 9-1 16,-4 4-1-16,7 2 0 0,-3 4 2 0,-1 0 0 15,1 6 0-15,3-6 0 16,-4 6-14-16,4 3-2 0,-3-3-1 0,3 4 0 0,-4-1-7 0,-3-3-2 16,4 9 0-16,-4 1 0 0,0-7-22 15,-4 0 0-15,4 0 0 0,-3 7 0 0,-1-10 0 0,4 3 0 16,-3 1 0-16,-1-8 0 0,1-2 0 0,3-6 0 15,-4 2 0-15,4 4 0 0,-3-9 56 0,-1-1 6 16,4 1 2-16,-3-1 0 16,3-3-103-16,0-6-20 0,0 0-4 0,0 0-1 15,0 0-24-15,0 0-4 0,0 0-2 0,0 0 0 16,-4 0-106-16,1-9-20 0,-1 3-5 0,4-4-1 16,-4 1 130-16,4-1 25 0,-3-9 6 0,3 10 1 15,0-7 7-15,-4 7 1 0,4 0 1 0,0-1 0 0,0-5 88 0,0 5 18 16,0 1 3-16,4-1 1 0,-4 7 7 0,3-3 2 0,1-4 0 0,-4 10 0 15,4 0 12-15,-4 0 2 0,7 0 1 0,0-6 0 16,0 12-24-16,3-6-5 0,1 4-1 0,-1 2 0 16,1 3-8-16,0 1-1 0,3-4-1 0,0 3 0 15,0 1-11-15,0-1-3 0,-10 1 0 0,6-1 0 16,4 7-25-16,-3-13 0 16,-4 6 0-16,4 4 0 0,-1-4 0 0,-3-6 0 0,-7-3 0 0,4 10-644 15,3-4-133-15</inkml:trace>
  <inkml:trace contextRef="#ctx0" brushRef="#br0" timeOffset="157226.42">17956 12133 1666 0,'0'-9'36'0,"0"6"8"0,4-6 2 0,3-1 2 0,0-6-39 0,0 10-9 15,0-3 0-15,4 9 0 0,-4-10 16 0,3 10 0 16,-3-3 1-16,4 3 0 0,-7 0-17 0,3 0 0 15,0 0 0-15,3 3-764 0</inkml:trace>
  <inkml:trace contextRef="#ctx0" brushRef="#br0" timeOffset="157508.98">18150 12250 1497 0,'0'0'32'0,"0"6"8"0,0 3 0 0,4 1 4 0,-4-4-36 0,0 3-8 16,3-6 0-16,1 7 0 0,-4-4 104 0,4 3 20 0,-4-9 3 0,0 10 1 15,3-4 0-15,-3-6 0 0,0 0 0 0,4 3 0 16,-1 7-103-16,-3-10-25 0,0 0 0 0,7 6 0 16,-3-3 56-16,-4-3 7 0,0 0 1 0,0 0 0 15,7 0-52-15,3 0-12 0,-10 0 0 0,7-3 0 16,0-3 0-16,4 3 0 0,-4-4 0 0,-3-2 0 16,-1-1 0-16,1 1 0 0,-1 3 0 0,1-4 0 15,-8-2 0-15,4-4 0 0,0 7 0 0,-3-7 0 16,-1 7 0-16,-3-1 0 0,0 1 0 0,0-1 0 15,0-5 0-15,0 12 0 0,-7-7 0 0,3 4 0 16,1 6 0-16,-5-3 0 0,5 3 0 0,-1 3 0 16,4-3-151-1,-3 9-33-15,-11 7-6 0,17 9-2 0</inkml:trace>
  <inkml:trace contextRef="#ctx0" brushRef="#br0" timeOffset="157890.41">18344 12240 1670 0,'8'-9'74'0,"-8"9"15"0,0 0-71 0,0 0-18 16,0 0 0-16,0 0 0 0,0 0 68 0,0 0 9 16,0 0 3-16,3 6 0 0,1-3-68 0,-1 3-12 15,4-2 0-15,0 2 0 0,0 3 45 0,0-3 16 0,0-2 3 0,7 5 1 16,-3 0-13-16,0 1-4 0,-1-4 0 0,-3 3 0 15,0-9-23-15,0 10-5 0,-7-10 0 0,0 0-1 16,0 0 36-16,0 0 7 0,7 0 2 0,-7 0 0 16,0 0-49-16,0 0-15 0,0 0 8 0,0 0-8 15,0 0 0-15,7 0 0 0,-7 0 0 0,8-10 0 16,-1 10 23-16,0-9 10 0,-4 3 3 0,4-4 0 16,0 7-7-16,-7-3-1 0,0-3 0 0,4-1 0 15,3 4-28-15,3 3-10 0,-2-3 0 0,2 6 0 16,-3-4 10-16,-3-2 14 0,3 6-3 0,3 0-1 15,-3 0-10-15,0 0 0 0,4 6 0 0,0-2 0 16,-4 2-12-16,0 3-4 0,3 1 0 0,-6-1-1 16,3 0-24-16,0 1-5 0,-4-1-1 15,1 4-760-15,0-1-152 0</inkml:trace>
  <inkml:trace contextRef="#ctx1" brushRef="#br0" timeOffset="134005.78">19798 18361 0,'0'0'0,"-124"19"0,107-13 15,10-3 16,35-12-31,35 9 32,50-13-32,0-2 15,-21-1 1,-11 4 0,-24 2-1,-12 4 1,12-4-1,-18 1 1,3 0 0,11 2-1,49 7 1,32 7 0,-10 2-1,-40-3 1,-84-6-1,0 0 1,180 3 0,-162-3-1,7 16 1,10-13-16,18 4 16,14-4-1,-14 3 1,-14-6-1,-15 3 1,8-3 0,-21-3-1,-1 12 1,-3 1 0,11-10-1,-4 0 1,-14 9-1,4-3 1,-15-2 0,-3-14-1,17 7 1,19-3 0,6 6-1,0-10 1,-14 4-1,-21 3 1,-39 3 0,-70-6-1,-22 6-15,8 0 32,3 0-17,31 0-15,-2 0 31,31-10-31,102 7 16,67-3 0,64 15-1,-21-2 1,-61-14 0,-45 7-1,-14-3 1,3 6-1,-14-3 1,0 7 0,22 2-1,-8 0 1,-14 1 0,3-10-1,-17 0 1,22-3-1,-36-13 1,-50-9 0,-31 0-1,-71-13-15,-77-9 16,-114 41 0</inkml:trace>
  <inkml:trace contextRef="#ctx1" brushRef="#br0" timeOffset="135021.78">20740 17913 0,'0'0'0,"88"-7"16,-10 4-1,-25-3 1,-39 6-1,-7-3 1,3 3 0,1 0-1,31-6 1,1-4 0,13 17-1,-31-7 1,-1 9-1,-13-6 1,-18 6 0,-42-2-1,6-14 1,43 7 0,0 0-1,0-18-15,67-7 31,-21 6-31,-14 16 32,-25-4-32,-7 7 15,0 0 17,-25 0-32,-28 19 15,11-3 1,14-13-1,-1-3 1,1-3 0,-35 3-1,-57-6 1,-85 12 0,-63 13-1</inkml:trace>
  <inkml:trace contextRef="#ctx0" brushRef="#br0" timeOffset="161614.25">16316 10766 1728 0,'-11'-3'153'0,"1"-3"-122"16,3 6-31-16,-4-6 0 0,4 2 0 0,4-2 0 15,3 6 0-15,0 0 0 0,0 0 57 0,3 0 6 16,4-9 1-16,0 9 0 0,4-3-52 0,-1-4-12 16,1 4 0-16,3-3 0 0,0-3 0 0,4 9 0 0,3-7 0 0,-3 4 0 15,6-3 54-15,1 6 8 16,0 0 2-16,-1-3 0 0,-2-4-52 0,2 7-12 16,-3 0 0-16,1-3 0 0,-5 3 54 0,1 0 8 0,-4 0 2 15,0 0 0-15,0-6-52 0,-3 6-12 0,3 0 0 0,0 0 0 16,-3 0 0-16,-1 0 0 0,1 0 0 0,-1 0 0 31,-3 0-48-31,-7 0-13 0,0 0-3 0,0 0 0 16,0 0-153-16,0 0-31 0,-14-9-7 0,14 9-1 0</inkml:trace>
  <inkml:trace contextRef="#ctx0" brushRef="#br0" timeOffset="161845.82">16588 10606 1497 0,'0'0'32'0,"0"0"8"0,0 0 0 0,-7 0 4 0,0-3-36 0,3-3-8 0,0 6 0 0,-3 0 0 16,0 0 53-16,0 0 9 0,7 0 2 0,0 0 0 15,-3 9 0-15,-1 1 0 0,1 5 0 0,-1 4 0 0,1 6 0 0,-1-6 0 16,1 9 0-16,-1-9 0 0,1 6-52 0,3 3-12 16,0-2 0-16,0 2 0 0,-4-3 54 0,8 3 8 15,-4-3 2-15,7 3 0 0,-4-2-52 0,4-1-12 16,-3-3 0-16,3-7 0 16,-4 4 0-16,4-3 0 0,0-4 0 0,0 4 0 0,-3-7 0 15,-4 1 0-15,0-10 0 0,4 9 0 0,-4-9 0 16,0 0 0-16,0 0 0 0,0 0 0 15,0 0-151-15,0 0-33 0,0 0-6 0,7-19-2 0</inkml:trace>
  <inkml:trace contextRef="#ctx0" brushRef="#br0" timeOffset="162194.21">16760 10826 2188 0,'0'0'48'0,"0"0"11"0,4 9 1 0,0 1 1 0,-1-1-49 0,4 4-12 0,0 2 0 0,0 1 0 16,0 3 0-16,-3 0 0 0,3-1 0 0,-4-2 0 15,4 3 0-15,-3 0 0 0,0-4 0 0,-1-2 0 16,-3 3 54-16,4-7 8 0,-4 0 2 0,-4 1 0 16,4-10-52-16,0 0-12 0,0 0 0 0,0 0 0 15,0 0 54-15,0 0 8 0,0 0 2 0,0 0 0 16,0 0-52-16,0 0-12 0,0 0 0 0,-3 6 0 15,3-6 0-15,0 0 0 0,0 0 0 0,-4-6 0 0,0-4 0 16,4 1 0-16,4 0 0 0,0-1 0 0,3-5 0 0,0-4 0 16,0 6 0-16,3-2 0 0,1-4 0 0,3 3 0 15,-3-3 0-15,3 4 0 0,3 2 0 0,-3 4 0 16,0-7 0-16,1 6 0 16,-1 1-48-16,0 3-13 0,0-4-3 0,0 7 0 15,0-3-51-15,0 6-10 0,-3 0-3 0,3 0-512 16,-3 0-102-16</inkml:trace>
  <inkml:trace contextRef="#ctx0" brushRef="#br0" timeOffset="162577.35">17166 10901 1497 0,'0'0'32'0,"0"0"8"0,0 0 0 0,0 0 4 0,0 0-36 0,0 0-8 0,-7 6 0 0,0-2 0 16,0 2 104-16,-4 3 20 15,4-6 3-15,-3 13 1 0,-1-7-52 0,-3 7-9 0,4-6-3 16,-5 5 0-16,1 4-51 0,0-6-13 0,4 5 0 0,-1-2 0 16,0 0 54-16,4-4 8 0,0-2 2 0,0 5 0 15,4-5-52-15,3-1-12 0,0-9 0 0,0 0 0 16,0 0 0-16,0 0 0 0,7 6 0 0,3-2 0 16,1-4 0-16,0 0 0 0,-1 0 0 0,1 0 0 15,-1-4 0-15,1-2 0 0,-1-3 0 0,1-1 0 16,0 1 0-16,-1 3 0 0,4-4 0 0,-3 7 0 15,3-6 0-15,-3 2 0 0,-1-2 0 0,-3 9 0 16,4-3 0-16,-1-3 0 0,-3 12 0 0,0-3 0 0,4-3 0 16,0 6 0-16,-4-3 0 0,0 7 0 0,0-4 0 0,0-3 0 15,-4 4 0-15,4 2 0 16,-3 0 0-16,0-9 0 0,3 10 0 0,-7-10 0 16,0 0 0-16,3 6 0 0,4-3 0 0,0 7 0 15,-7-10-100-15,0 0-22 0,4 0-5 0,6 0-513 16,-6 0-102-16</inkml:trace>
  <inkml:trace contextRef="#ctx0" brushRef="#br0" timeOffset="162915.09">17448 11008 1728 0,'0'0'38'0,"0"0"8"0,0 0 2 0,0 0 0 0,0 0-39 0,0 0-9 16,0 0 0-16,0 0 0 0,0 0 53 0,0 0 9 0,0 0 2 0,0 0 0 15,0 0 0-15,0 9 0 0,0 1 0 0,0-1 0 16,0 7 0-16,-3-7 0 0,-4 0 0 0,3 1 0 15,4-10 0-15,0 9 0 0,-3-2 0 0,3-7 0 16,0 0-52-16,0 0-12 0,0 0 0 0,0 0 0 16,0 0 0-16,0 0 0 0,0 0 0 0,0 0 0 15,0 0 0-15,0 0 0 0,0 0 0 0,0 0 0 16,7 0 0-16,7-7 0 0,-4 4 0 0,5-6 0 16,-5 2 0-16,1-2 0 0,6 0 0 0,-2-1 0 15,-5 1 0-15,4 3 0 0,-3 2 0 0,3-2 0 16,-3 3 0-16,-1-3 0 0,1 6 0 0,-1 0 0 15,-3 0 0-15,-7 0 0 0,0 0 0 0,7 0 0 16,-7 0 0-16,4 9 0 0,-4-9 0 0,3 6 0 16,-3-6 0-16,0 4 0 0,0 5 0 0,4-3 0 15,-4 4-48 1,0-1-13-16,3-3-3 0,-3-6 0 0,0 0-51 0,0 0-10 16,8 3-3-16,-1 4-512 0,3-7-102 0</inkml:trace>
  <inkml:trace contextRef="#ctx0" brushRef="#br0" timeOffset="163166.75">17963 10892 1958 0,'0'0'43'0,"-3"9"9"15,-4-3 1-15,0-2 3 0,-4 5-45 0,-3 0-11 0,-4 7 0 0,4 0 0 0,-3-4 53 0,3 4 9 16,0 0 2-16,-1-4 0 0,8-2 0 0,0 5 0 16,0-5 0-16,4-1 0 0,-1 0-52 0,1 1-12 15,6-1 0-15,-3-9 0 0,4 7 0 0,-1 2 0 16,4-3 0-16,0-3 0 0,-7-3 54 0,7 10 8 15,4-10 2-15,-7 6 0 0,-4-6-52 0,7 3-12 0,0 3 0 0,-7-6 0 16,0 0 0-16,0 0 0 0,0 0 0 0,-4 4 0 16,-6 2 0-16,-1-3 0 0,0 3 0 0,-3-6 0 31,0 3-48-31,4 4-13 0,-5-7-3 0,1 0 0 16,4-7-51-16,3 4-10 0,0 3-3 0,0-6-819 0</inkml:trace>
  <inkml:trace contextRef="#ctx0" brushRef="#br0" timeOffset="163715.18">18115 10666 2188 0,'0'0'48'0,"0"0"11"0,0 0 1 0,0 0 1 0,-3 9-49 0,-4 1-12 0,7-1 0 0,-7 10 0 0,3 0 0 0,0-4 0 15,1 11 0-15,-1-5 0 0,-3-2 54 0,4 6 8 16,-1 0 2-16,4 4 0 0,-3-10-52 0,3 6-12 15,0 0 0-15,0-6 0 0,0 6 0 0,3-3 0 16,1-7 0-16,-4 4 0 0,0 0 54 0,7-3 8 16,-4-7 2-16,1 10 0 15,-4-10-103-15,7 1-20 0,-3-1-4 0,3-3-1 16,-7-6 0-16,10 0 0 0,-3 3 0 0,0-3 0 16,4-3 0-16,-1-3 0 0,1-3 0 0,0-1 0 15,-1 1 0-15,4-1 0 0,-3-8 0 0,-1 8 0 0,1 1 52 0,0 2 12 16,-4-2 0-16,0 9 0 0,0-9 0 0,-7 9 0 0,0 0 0 15,0 0 0-15,0 0 48 0,0 0 13 0,0 0 3 0,0 0 0 16,0 0 0-16,0 0 0 0,0 9 0 0,-7 0 0 16,3 1 0-16,-6-1 0 15,3 1 0-15,-4 5 0 0,0-5 0 0,4-1 0 0,-3 1 0 0,3-1 0 16,0-3-52-16,3-3-12 0,-3 4 0 0,7-7 0 16,0 0 0-16,0 0 0 0,0 0 0 0,0 0 0 15,4 9 0-15,-4-9 0 0,0 0 0 0,7 6 0 16,-7-6 0-16,14 3 0 0,-7-3 0 0,7 0 0 15,-4-3 0-15,1 3 0 0,-4-6 0 0,7 6 0 16,-3 0 0-16,-1 0 0 0,5 0 0 0,-5 0 0 16,4 6 0-16,-3-3 0 0,6 4 0 0,-2-4 0 0,-1 3 0 15,0-3 0-15,3 4 0 0,-6-4 0 16,3 3 0-16,-3 0 0 0,-1-3 0 0,1-3 0 0,-4 7 0 0,3-7 0 16,-2 0 0-16,-1 0 0 0,3 0 0 15,1-7 0-15,-4 7 0 0,0-9 0 16,3 3-100-16,1-4-22 0,0 1-5 0,-4-10-1 15,3 0 0-15,-3 4 0 0,-3-4 0 0,3-9-716 0</inkml:trace>
  <inkml:trace contextRef="#ctx0" brushRef="#br0" timeOffset="164007.07">18595 10911 640 0,'0'0'0'0,"0"0"0"0,0 0 0 0,-4-4 0 15,1-2 0-15,3 6 0 0,-4-9 204 0,4 9 42 16,0 0 8-16,0 0 2 0,0 0-154 0,0 0-30 16,0 0-7-16,11 0-1 0,-4 6 0 0,0-3 0 15,7 3 0-15,-3-2 0 0,-4 5 52 0,3 7 9 16,1-1 3-16,0-2 0 0,-4 6-52 0,-4 3-9 0,4 0-3 0,-3-4 0 15,-1 7-51-15,-3-6-13 0,0 6 0 0,0 0 0 16,0-6 54-16,0 0 8 0,-3 0 2 0,-4 0 0 16,7-4-52-16,0 1-12 0,0-7 0 15,0 1 0-15,0-10 0 0,3 9 0 0,-3-9 0 0,0 0 0 16,7 3 0-16,0 4 0 0,4-1 0 0,-4-6 0 16,3 0 0-16,-2-6 0 0,2 6 0 0,4-7 0 15,-7 4 0-15,7-3 0 0,1-3 0 0,2 5 0 16,-6-2 0-16,3 3 0 0,-4-3 0 15,1 6 0-15,3 0 0 0,-3 0 0 0,3 0 0 0,0 0 0 16,-7 0-48-16,4 6-13 16,-1-6-3-16,-3 3 0 0,4 3-102 15,-4-2-21-15,7 5-4 0,-11-3-1 0</inkml:trace>
  <inkml:trace contextRef="#ctx0" brushRef="#br0" timeOffset="164769.14">19382 11522 1555 0,'0'0'138'0,"0"0"-110"15,0 0-28-15,0 0 0 0,0 0 143 0,0 0 23 16,-4-6 5-16,4 6 1 0,0 0-114 0,0 0-22 0,0 0-5 0,0 0-1 16,0 0-13-16,0 0-2 0,0 6-1 0,0 3 0 15,0 1-14-15,0-1 0 0,4 1 8 0,-4-1-8 16,0 10 18-16,0-10 1 0,0 1 0 0,3 5 0 16,1 1 12-16,-4-3 2 0,-4-4 1 0,4 7 0 15,0-1-21-15,0-2-4 0,0 3-1 0,0-4 0 16,4-6-8-16,-1 10 8 0,-6-7-8 0,3 1 8 15,0-10 0-15,3 3 0 0,-3 6 0 0,0-9 0 16,-3 7-8-16,3-7 0 0,0 9 0 0,0-9 0 16,-4 6 0-16,1-3 0 0,3-3 0 0,-4 10 0 31,1-4-99-31,-1-3-21 0,4-3-5 0,0 0-571 0,-3 7-113 0</inkml:trace>
  <inkml:trace contextRef="#ctx0" brushRef="#br0" timeOffset="164963.93">19255 11651 2300 0,'0'0'51'0,"0"0"10"0,0 0 3 0,0 0 0 0,0 0-52 0,0 0-12 0,7-10 0 0,3 10 0 0,-6-3 0 0,6 3 0 15,4-6 0-15,-3 6 0 0,3 0 0 0,0 0 0 16,0-7 0-16,4 7 0 0,0-3 0 0,3 3-8 15,7 0 8-15,0 0-684 0,-3 0-128 0</inkml:trace>
  <inkml:trace contextRef="#ctx0" brushRef="#br0" timeOffset="165805.75">16672 13140 1839 0,'0'-16'81'0,"-3"13"18"0,3-3-79 0,0-3-20 0,-4 5 0 0,4-2 0 16,-3-3 24-16,3-1 2 0,0 1 0 0,-4 3 0 15,1 3 21-15,3-7 4 0,-4 4 1 0,-3-4 0 16,0 1 7-16,0 6 1 0,3-3 1 0,-3-1 0 15,-3 4-16-15,-4 3-3 0,3 0-1 0,-3 0 0 0,-4 3-41 0,1 4 0 16,-1-1 0-16,-3 3 0 0,-4 1 10 0,4 2 0 16,0-2 0-16,3 5 0 0,1 4-10 0,6 0 0 15,0-3 0-15,4 2 0 0,0-2 0 0,4-3 0 16,3 2 0-16,3 1 0 0,1-7 0 0,3 4-11 16,0-4 3-16,7 7 0 0,0 0 8 15,-3-4 11-15,3-2-3 0,0 5 0 0,0-5-8 0,0 5 0 16,0-5 0-16,-3-1 0 0,-1 1 0 0,-2-4 8 15,2-3-8-15,-3 7 8 0,-7-10-8 0,4 6 0 16,3 3 0-16,-7-9 0 0,0 0 8 0,0 0 0 16,3 3 0-16,-6 7 0 0,3-10-8 0,-7 0 8 15,3 6-8-15,-3-3 8 0,-3 3 0 0,2 1 0 16,-6-4 0-16,4 3 0 0,-1-3-8 0,1-3 0 0,-1 0 0 16,0 7 0-1,1-7-24-15,3 3-6 0,0-3-2 0,0 0-1092 0</inkml:trace>
  <inkml:trace contextRef="#ctx0" brushRef="#br0" timeOffset="167016.85">16919 12936 2188 0,'-10'-3'195'0,"10"3"-156"0,-4-6-31 0,-3 6-8 0,4 0 33 0,3 0 6 15,0 0 1-15,0 0 0 0,0 0-40 0,0 0 0 16,0 0 0-16,-4 9-8 16,4-2 19-16,-4 2 4 0,1 0 1 0,-1 1 0 0,4-1 24 0,-3 1 6 15,-1 5 1-15,4 1 0 0,0-4 1 16,0 7 1-16,0 6 0 0,4 0 0 0,-1 4-29 0,1-1-7 16,3-3-1-16,0 3 0 0,0-9-3 0,-3 6-1 15,3 3 0-15,3 4 0 0,-6-10-8 0,6 3 0 16,-3-6 0-16,0 6 0 0,-3-7 0 0,3 1 8 15,-3-9-8-15,3 5 8 0,-4-5-8 0,-3-1 0 16,4-3 0-16,-4-6 0 0,0 0 8 0,0 0 0 0,0 0 0 16,0 0 0-16,0 0-8 0,0 0 0 0,0 0 0 0,0 0 0 15,0 0 0-15,0 0 0 0,3-9 0 16,-3-7 0-16,4 7 0 0,-1-7 0 0,1 7 0 0,3-1 0 16,-4-5 0-16,4 5 0 0,-3 7 0 0,-4 3 0 15,4-6 0-15,-4 6-11 0,0 0 3 0,0 0 0 16,0 0 8-16,0 0-8 0,7 0 8 0,0 6-8 15,3-3 8-15,-3 7 0 0,4-4 0 0,-4-3 0 16,0 3 0-16,0 4 0 0,-3-1 0 16,3-9 0-16,0 10 0 0,0-4 0 0,-4-3 0 0,-3-3 0 15,7 0 0-15,0 0 0 0,0 0 0 0,-3 0 0 16,-4 0 0-16,11 0 0 0,-1 0 8 0,-3 0-8 16,0-9 11-16,4 6-3 0,-1-4 0 0,4-2 0 15,-3-1-8-15,0 4 0 0,-1 3 0 0,1-6 0 16,-1 2 0-16,1-2 0 0,0 6 0 0,-4-3 0 0,0 2 0 15,0-2 0-15,-7 6 9 0,0 0-9 0,0 0 0 0,0 0 0 16,0 0 0-16,0 0 0 0,0 0 0 0,0 0 0 16,0 0 0-16,0 0 0 0,0 0 0 0,0 0 0 15,0 0 0-15,0 0 0 0,0 0 20 0,-11 10 10 16,11-10 2-16,-3 9 0 0,-8-3-32 0,11-6 0 16,0 0 0-16,0 0 0 0,0 0 0 0,0 0 0 15,0 0 0-15,0 0 0 0,7 3 0 0,-3 4 0 16,6-4 0-16,1-3 0 15,-1 6-26-15,8-6-11 0,-4 0-3 0,7 0 0 16,-7 0-16-16,8 0-3 0,-8 3-1 0,7-3 0 16,0 6-4-16,-3-6 0 0,3-6-1 0,-4 6 0 15,1-3 6-15,0 3 2 0,-4 0 0 0,0 0 0 0,0-6 34 0,-3-4 7 0,-4 7 2 16,0-3 0-16,0 3 14 0,0-3 0 16,-4-4 0-16,4 1 10 0,-3 9 23 0,-4 0 5 15,0-10 1-15,0 10 0 0,0 0 21 0,0 0 4 0,0 0 0 0,0 0 1 16,0 0-26-16,0 0-6 0,-4 0-1 0,-3 3 0 15,0 4 0-15,-3-1 0 0,3-3 0 0,0 7 0 16,0-4-19-16,0-3-4 0,0 3-1 0,7-6 0 16,-4 3-8-16,4-3 8 0,-7 10-8 0,7-10 8 15,0 0-8-15,0 0 0 0,0 0 0 0,0 0 0 16,0 0 0-16,0 0 0 0,0 0 0 0,0 0 0 16,11 0 0-16,-4 6 0 0,0-6 0 0,0 0 0 15,-7 0 0-15,10 0 0 0,-3 0 0 0,4 0 0 16,-1 0 0-16,1 3 0 0,-4-3 0 0,0 6 0 0,0-6 0 0,0 0 0 15,4 7 0-15,-1-4 0 0,-10-3 0 0,7 0 0 16,1 0 0-16,-1 0 0 16,-7 0 0-16,0 0 0 0,7 6 0 0,-7-6 0 15,7 0-33-15,-7 0-9 0,0 0-2 0,0 0 0 16,7 0-20-16,-7 0-5 0,7-6-1 0,0 6 0 16,-7 0 0-16,7-3 0 0,0-4 0 0,0 7 0 0,0-6 38 0,0 6 8 15,0-3 2-15,4 3 0 0,-1 0 22 0,1 0 0 16,0 0 0-16,3 3 0 0,-4 3 33 0,1-6 5 15,6 7 1-15,-6-4 0 0,3 3 3 0,-3-3 1 16,3-3 0-16,3 7 0 0,1-4 2 0,0-3 1 0,-1 6 0 16,1-6 0-16,-4 0-21 0,0 3-4 15,0-3-1-15,-3 0 0 0,-11 0 20 0,0 0 3 0,7 0 1 0,-7 0 0 16,0 0-21-16,0 0-4 0,0 0-1 0,0 0 0 16,0 0 22-16,0 0 5 0,0 0 1 0,0 0 0 15,0 0-31-15,0 0-7 0,0 0 0 0,0 0-8 16,4-3 11-16,-1-3-11 0,-6-4 10 0,6 1-10 15,1-1 0-15,3 1 0 0,-4 0 0 0,1-1 0 16,-1-5 0-16,4 5 0 0,0-9 0 0,4 10 0 31,0-7-44-31,-4 7-8 0,3-10-1 0,4 13-1 16,-3-4-126-16,-1 1-26 0,5 6-5 0</inkml:trace>
  <inkml:trace contextRef="#ctx0" brushRef="#br0" timeOffset="170733.21">9938 12337 990 0,'0'0'21'0,"0"0"5"0,0 0 1 0,0 0 1 0,0 0-28 0,10-3 0 0,-3-3 0 0,4-4 0 16,0 4 51-16,3 3 4 0,3-3 1 0,1 3 0 16,0-4 3-16,3 7 1 0,0-3 0 0,0 3 0 15,4-6-24-15,-1 6-4 0,1 0 0 0,3 0-1 0,1 0-7 0,-1 0-2 16,7 6 0-16,-7-6 0 16,-10 3-9-16,7-3-1 0,6 0-1 0,1 7 0 15,-4-7 5-15,1 0 2 0,2 0 0 0,1 0 0 0,-4 0 6 0,1 0 2 16,-5-7 0-16,4 7 0 0,4-3 0 0,4-3 0 15,-5-3 0-15,5 5 0 0,2-2 9 0,-2-3 1 16,-5 3 1-16,1 6 0 0,-4-4-23 0,8-2-5 16,-5 6-1-16,-6-3 0 0,-4 3-8 0,0 0 10 15,1-6-10-15,-5 6 10 0,-3 0-2 0,-3 0-8 16,-1 0 12-16,-2 0-4 0,-8 0 2 0,0 0 0 16,0 0 0-16,0 0 0 0,0 0 2 0,0 0 0 15,0 0 0-15,0 0 0 0,0 0 0 0,-8 9 1 16,-2 1 0-16,-4-4 0 15,3-3-47-15,-3 3-10 0,0 0-1 0,0-2-1 16,0 2-117-16,3-3-23 0,-10-3-5 0,3 0-1 16</inkml:trace>
  <inkml:trace contextRef="#ctx0" brushRef="#br0" timeOffset="171018.6">10929 12133 518 0,'0'0'46'0,"0"0"-37"0,0 0-9 0,0 0 0 15,-11 0 160-15,4-9 29 0,7 9 7 0,0 0 0 16,-10 0-92-16,-1 0-18 0,11 0-4 0,0 0-1 16,-7 0-1-16,7 0-1 0,0 0 0 0,0 0 0 15,0 0-28-15,0 0-6 0,0 0-1 0,0 0 0 0,0 0-15 16,0 0-3-16,4 9-1 0,3-2 0 16,3 2-4-16,1-3-1 0,-11 4 0 0,11-1 0 0,3 1 14 0,-4-1 2 15,-10 0 1-15,4 1 0 16,-1-1-24-16,4 1-5 0,4-1 0 0,-4 1-8 15,-3-1 27-15,-1-3-2 0,8 4 0 0,-4-1 0 16,-11 0-12-16,4-2-2 0,4 2-1 0,-4 0 0 0,-11 1 6 0,1-1 2 16,-5 7 0-16,-2-3 0 15,-4 8-134 1,-4 1-28-16</inkml:trace>
  <inkml:trace contextRef="#ctx0" brushRef="#br0" timeOffset="175273.39">25192 5144 1378 0,'-4'-10'30'0,"4"-5"6"0,-3-4 2 0,-1 0 2 0,4 0-32 0,0 0-8 0,4-6 0 15,-4 10 0-15,0-7 0 0,0 0 0 0,0 0 8 0,0-3-8 16,3 6 15-16,-3 0-2 0,0-3 0 0,0 3 0 15,0 7-13-15,0-4 9 0,0 7-9 0,0-1 8 16,0-5 15-16,0 5 2 0,0 1 1 16,-3 6 0-16,-1-4 6 0,4 7 2 0,0 0 0 0,-3 0 0 15,-1-6 2-15,4 6 0 0,0 0 0 0,0 0 0 16,0 0-15-16,0 0-2 0,0 0-1 0,0 0 0 16,0 0 1-16,0 0 0 0,0 0 0 0,0 0 0 15,0 0 6-15,0 0 2 0,0 0 0 0,0 0 0 16,0 0-12-16,0 6-3 0,0-6 0 0,4 10 0 15,-4-1 4-15,3 7 1 0,1-7 0 0,-1 7 0 16,-3-3 7-16,4 5 0 0,-4-2 1 0,0 9 0 16,3-3 0-16,-3 3 0 0,0 0 0 0,0-6 0 15,0 9-2-15,0-3-1 0,0 4 0 0,-3-1 0 16,3 6 4-16,0 1 1 0,-4 2 0 0,4-2 0 0,0-1-15 0,0 1-4 16,0 3 0-16,0-1 0 0,0-2 0 15,4 2 0-15,-4-2 0 0,0 9 0 0,0-10 5 0,3 10 1 16,1 0 0-16,-4 0 0 0,0-3-14 15,0 9 0-15,3-3 8 0,1 3-8 0,-4-3 18 0,0-3 1 16,4-6 0-16,-4 5 0 0,0-2 1 0,0-3 1 16,0 6 0-16,-4 0 0 0,4-7-13 0,0 7-8 15,-4-6 8-15,1 6-8 0,-1-7 0 16,4 4 0-16,-3-3 0 0,3-4 0 0,-4 4 12 0,1-4-3 16,-1-5 0-16,4 5 0 0,0 4 2 0,-3 6 0 15,3-10 0-15,0 10 0 0,0-6-11 0,0 2 0 16,-4-8 0-16,4 2 0 0,0 1 28 0,-3 2 3 15,-1-12 1-15,4 10 0 0,0-7-32 0,0 0 0 0,-3-2 0 16,-1 8 0-16,1-6 12 0,3 0-3 0,0 7-1 16,0-7 0-16,-4 7-8 0,1-1 8 0,-1-6-8 0,4 7 8 15,-4-7 0-15,4-3 0 0,0 3 0 0,0 1 0 16,0-4-8-16,0-6 8 0,0 6-8 0,0 0 8 16,0-6-8-16,0 6 8 0,0-3-8 0,0 3 8 15,0 0-8-15,-3-3 12 0,-1 9-12 0,4-9 12 16,-3 12-12-16,3-8 8 0,0 8-8 0,0-12 8 15,-4 3-8-15,4 3 12 0,0-3-12 0,-3 4 12 16,-1-4 6-16,4 0 2 0,0-6 0 16,0 9 0-16,0-9-20 0,-3 6-19 0,6 3 4 0,-3-9 1 0,0 6 14 15,0-6 0-15,0-1 0 0,0 8 10 16,4-8-2-16,-1-2 0 0,-3 3 0 0,4 0 0 0,-1-10 0 16,-3 1-8-16,0 5 12 0,0-5-4 0,0 5-8 15,0-5 8-15,0-1-8 0,0 0 8 0,0-9-8 0,0 0 12 16,0 0-12-16,0 7 12 0,0 2-12 15,0-9 8-15,0 0-8 0,0 0 8 0,-3 3-8 0,3-3 0 16,0 0 0-16,0 0 0 0,0 0 0 0,0 0 0 16,0 0 0-16,0 0 0 15,0 0-62-15,-4 7-18 0,-3-4-3 0,7-3-1 16,-7-3-156-16,4-4-32 0</inkml:trace>
  <inkml:trace contextRef="#ctx0" brushRef="#br0" timeOffset="176205.01">24423 8813 748 0,'-11'-10'67'0,"8"10"-54"0,-8-3-13 16,4-3 0-16,4 0 190 0,-1 2 35 0,-3-2 7 0,7 6 2 0,0 0-187 0,0-3-38 16,3-3-9-16,1 3 0 0,3-4 0 0,0-2 0 15,7 6 0-15,-3-3 0 0,6 2 0 0,1-2 0 16,0 0 0-16,3 3 0 0,0-4 0 0,4 7 0 16,-4 0 9-16,4-3-9 0,-1 3 0 0,1-6 8 15,-4 6-8-15,4 0 0 0,24-9 53 16,-24 9-26-16,3-3 0 0,4-4 4 0,3-2 1 15,4-1 0-15,0 4 0 0,3-3 20 0,4 6 4 16,-4-7 0-16,-3 4 1 0,3-3-21 0,-6-1-4 0,3 1 0 0,-4 2-1 16,11-5 12-16,0 2 2 15,6-5 1-15,1-1 0 0,0 7 4 0,4-1 1 0,-1 1 0 0,1-1 0 16,-8 1-31-16,11 0-7 0,0-1-1 0,3-5 0 16,1 5-2-16,3 1-1 0,0-1 0 0,-3 1 0 15,-4 0 2-15,3-7 0 0,1 6 0 0,-1 1 0 16,4-7 1-16,0 7 0 0,-3 0 0 0,-4-1 0 15,0 1 6-15,-8 2 2 0,1 4 0 0,0-3 0 16,7-3-20-16,-3 6 0 0,-1-4 0 0,4 4 0 16,-3 3 16-16,-1-6-4 0,0 6-1 0,-6 0 0 0,-8-10 1 15,8 10 0-15,-1-9 0 0,7 9 0 16,1-6 3-16,6 3 1 0,-3-4 0 0,-7 7 0 0,-7-3 6 16,0-3 2-16,3 3 0 0,8-3 0 0,6-4-24 15,4 10-10-15,-7-9 1 0,4 2 0 0,-8 4 9 16,-3-3 12-16,-3 6-2 0,-8-3-1 0,0-3-1 0,4 3 0 15,3-4 0-15,1 4 0 0,-8-3-8 0,4 3 0 16,3-4-12-16,-3 7 12 0,0-9 0 0,-7 9 8 16,-7-6 2-16,-4 3 0 0,0-4-10 0,-7 7 0 15,4-3 0-15,3-3 0 0,7 3 0 0,-3-3 0 16,4 6 0-16,-1-10 0 0,0 10 0 0,-3-9 0 16,3 9 0-16,0-10 0 0,-6 10 8 0,6-6-8 15,-3 6 0-15,-4-9 8 0,-11 9-8 0,5-4 12 16,-5-2-12-16,1 3 12 0,-7-3-4 0,-1 6-8 0,1-3 12 15,-4-4-4-15,3 7-8 0,1-3 0 0,-4 3 9 0,4-6-9 16,-4 0 0-16,0 6 0 16,0-3 0-16,0 3 0 0,-4-7 0 0,4 7 0 15,-7 0 0-15,7 0 0 0,0-3 0 0,-7 3 0 0,0 0 0 16,0 0 0-16,0 0 28 0,0 0 0 0,0 0 1 0,0 0 0 31,0 0-54-31,0 0-11 0,-3-6-3 0,-8 6 0 16,1 0-89-16,-1 0-17 0,-6 6-4 0,-5-3-658 0,-2 4-131 15</inkml:trace>
  <inkml:trace contextRef="#ctx0" brushRef="#br0" timeOffset="176473.03">29221 7866 1497 0,'7'-16'133'0,"0"13"-106"0,-4-3-27 0,4 2 0 16,4-2 80-16,-1-3 12 0,-6-1 1 0,7 7 1 0,3-3-39 0,3 0-8 16,1-4-2-16,0 10 0 0,3-3-12 0,0-3-2 15,0 6-1-15,0-3 0 0,-3 3-16 0,0 3-3 16,-4-3-1-16,0 0 0 0,3 6 3 0,-6-3 1 15,0 4 0-15,-4 2 0 0,3 0 10 0,-3 1 1 16,0-1 1-16,4 7 0 0,-1-7-2 0,1 10 0 16,-4-10 0-16,4 10 0 0,3-3 13 0,0 9 3 15,-7-6 0-15,7 0 0 0,0-1-13 16,0 1-3-16,-3 3 0 0,3-3 0 0,-3-6 14 16,-1 2 2-16,-3 1 1 0,0-3 0 0,0 2-21 0,-3-5-4 15,-1-1 0-15,-3 0-1 0,-3 1-6 0,-8-1-1 16,1 1 0-16,-1-1 0 0,-10 7-8 0,3-7 0 15,-6 7 0-15,-5-4 0 16,-6 10-124-16,-14 0-28 0</inkml:trace>
  <inkml:trace contextRef="#ctx0" brushRef="#br0" timeOffset="178158.31">25104 4974 990 0,'-4'-15'44'0,"4"15"8"0,4-10-41 0,-1 7-11 0,-3 3 0 0,0 0 0 15,0 0 28-15,-3-6 3 0,-1-3 1 0,1 5 0 16,-4-2 25-16,3-3 6 0,0-1 1 0,-3 10 0 16,0-6-16-16,0-3-4 0,0-1 0 0,0 7 0 15,0-3 2-15,4-4 0 0,-1 1 0 0,1 3 0 0,3 3-8 0,-4-7-2 16,1 4 0-16,-1-3 0 15,0-1 4-15,4 1 0 0,-3-1 0 0,-1 10 0 16,4 0-5-16,0-9-1 0,0 3 0 0,0-7 0 0,0-3-8 0,0 7-2 16,0-7 0-16,-3 7 0 0,3-1 7 0,-4-2 1 15,4-1 0-15,0 4 0 0,0 0-20 0,0-10-3 16,-3 3-1-16,3 7 0 0,-4-10 7 0,4 6 1 16,-3-2 0-16,3-1 0 15,0-3 5-15,-4 0 2 0,4 4 0 0,-3-4 0 0,-1 0-2 0,4 0 0 16,-3-6 0-16,-1 0 0 0,8 6-1 0,-4-3 0 15,0-3 0-15,0 10 0 0,0-4-2 0,0 3-1 0,-4-3 0 16,4 10 0-16,0-4-17 0,0 4 10 16,4-7-10-16,-4 0 8 0,0 4-8 0,0-4 0 15,3 7 0-15,1-7 0 0,-8 4 0 0,8 2 0 16,-1 4 0-16,-3-3 0 0,0-1 0 0,0 1 0 0,0 2 0 16,0 7 0-16,0-9 0 0,0 9 0 0,0-3 0 0,0 3 0 15,0 0 0-15,4-6 0 0,-4 6 0 0,0 0 0 16,0 0 0-16,0 0 0 0,-4-3 0 0,4 3 0 15,0 0 0-15,0 0 0 0,0 0 0 0,0 0 0 16,0 0 0-16,0 0 0 0,-3-7 0 0,3 7 0 16,0 0 0-16,0 0 0 0,0 0 0 0,0 0 0 15,3-6 0-15,-3 6 0 0,4-9 0 0,-4 9 0 16,0 0 0-16,0 0 0 0,0 0 0 0,3-4 0 16,4-2 0-16,-7 6 0 0,0 0 0 0,0 0 0 15,0-3 22-15,0 3 2 0,0 0 1 0,0 0 0 16,0 0-25-16,0 0 0 0,0 0 0 0,-3-6 0 0,3 3 0 15,0 3 0-15,0-7 0 0,-4 7 0 0,-3-3 0 16,7 3 0-16,0 0 0 0,0 0 0 0,0 0 0 16,0 0 0-16,0 0 0 0,-3 3 0 0,-4 4 0 15,-4 2 0-15,4 0 0 0,0 4 0 0,-4 3-14 16,1 9 5-16,-1-6 1 0,-3-1 0 0,0 11 8 0,0-4 0 16,3 0 0-16,1 0 0 0,-4-3 0 15,3 6 0-15,0-6 12 0,1 0-4 0,3 0-8 0,0-3 0 16,0-7 0-16,0 4 0 0,0-7 0 0,3 1 0 15,1-1 0-15,3 1 0 0,0-10 0 0,-8 6 0 16,8-6 0-16,0 0-8 0,0 0 8 0,0 0 16 0,0 0-4 0,0 0-1 16,0-6-11-16,0 6 8 0,-3-10-8 15,3 7 8-15,0-6-8 0,0-4 0 0,3 4 0 0,1-4 0 16,0-3 11-16,-1-2-3 0,1 2-8 0,-1-3 12 16,4 0-12-16,0-6 9 0,4 6-9 15,-4 7 8-15,3-4-8 0,1 0 0 0,-4 7 9 0,4 0-9 16,-4-1 0-16,0 4 0 0,0 6 0 0,3 0 0 15,-3 0 0-15,1 0 0 0,2 6 0 0,1 1 0 16,-1 2-8-16,1 3 8 0,-1-2-8 0,5-1 8 16,-5 4 0-16,8-1-8 0,-4 7 8 0,4 0 0 15,-1-3 0-15,4 9 0 0,-7 0 0 0,8 3-8 16,-1-6-6-16,0 13-1 0,0-4 0 0,0-3-1205 16</inkml:trace>
  <inkml:trace contextRef="#ctx0" brushRef="#br0" timeOffset="181780">27298 6740 1036 0,'0'0'46'0,"0"0"10"0,0 0-45 0,0 0-11 0,0 0 0 0,0 0 0 16,0 0 0-16,0 0 0 0,0 0 0 0,0 0 0 16,0 0 53-16,0 0 9 15,0 0 2-15,0 0 0 0,0 0 0 0,0 0 0 0,0 0 0 0,0 0 0 16,0 0-52-16,0 0-12 0,0 0 0 0,3-6 0 16,1 2 54-16,-4 4 8 0,0 0 2 0,0 0 0 15,0 0 0-15,0 0 0 16,7-6 0-16,-7 6 0 0,0 0-52 0,0 0-12 0,7 0 0 0,-7 0 0 15,0 0 0-15,0 0 0 0,7-3 0 0,-7 3 0 16,0 0 0-16,0 0 0 0,0 0 0 0,0 0 0 16,7-6 54-16,-7 6 8 0,0 0 2 0,0 0 0 15,11 0-52-15,-11 0-12 0,0 0 0 0,0 0 0 0,0 0 0 0,10-3 0 16,-10 3 0-16,0 0 0 16,4-7 0-16,3 1 0 0,4 6 0 0,-11 0 0 15,7-3 0-15,0-3 0 0,3 3 0 0,-3-4 0 0,-7 7 54 0,7-3 8 16,4-3 2-1,0 6 0-15,-11 0-52 0,10-9-12 0,1 5 0 0,-4-2 0 0,-7 6 0 16,10 0 0-16,1-9 0 0,-4 2 0 16,0 7 0-16,0-3 0 0,-7 3 0 0,7-6 0 0,0 3 0 0,4-3 0 15,-4 6 0-15,3-4 0 0,1-2 0 0,0-3 0 16,-1 6 0-16,1-4 0 0,-1 7 0 0,4-6 0 16,-3 6 0-16,0-3 0 0,3 3 0 0,-4-6 0 15,1 6 0-15,3-3 0 0,-3 3 0 0,-1-7 0 16,1 7 0-16,-1 0 0 0,4 0 0 0,-3-3 0 0,0-3 0 15,-1 6 0-15,1 0 0 0,3-3 0 16,-4-4 0-16,1 7 0 0,0 0 54 0,-4-3 8 0,3-3 2 0,-10 6 0 16,7 0-52-16,4-6-12 0,-11 6 0 0,0 0 0 15,11-3 0-15,-4-4 0 16,-7 7 0-16,10 0 0 0,-3 0 0 0,-7 0 0 0,0 0 0 0,11-3 0 16,-1-3 0-16,-10 6 0 0,0 0 0 0,11 0 0 15,0-3 0-15,-1-3 0 0,-3 6 0 0,0-4 0 16,-7 4 0-16,11-6 0 0,-1 6 0 0,5-9 0 15,-1 6 0-15,0-4 0 0,-4 7 0 0,1-6 0 16,7 3 0-16,-1-3 0 16,-3-4 0-16,4 10 0 0,-4-3 0 0,0-3 0 0,4 3 0 0,-4-4 0 15,-4 7 0-15,5-3 0 0,-5-3 0 0,1 6 0 16,3-9-12-16,-4 9-6 0,5-7-1 16,-1 7 0-16,0-9 19 0,0 9 0 0,0 0 0 0,0-3 0 0,-3-3 16 0,3 2 1 15,-4-2 0-15,1 3 0 0,0-3-26 16,-1 3-6-16,-3-4-1 0,4 1 0 0,-1 6 16 0,-3-3 0 15,0-3 0-15,1 6 0 0,-1-3 0 0,0 3 0 16,-4-7 0-16,4 4 0 0,0 3 0 0,-3 0 0 16,3-6 0-16,-4 3 0 0,-3-4 15 0,0 7-1 15,11 7 0-15,-4-14 0 0,-3 4-14 0,3-3-18 16,0-3 4-16,3 2 1 0,-3 7 13 0,4-9 0 16,3 9 0-16,-3-3 0 0,-4-7 0 0,7 4 0 15,0 6 0-15,0-9 0 0,0 9 0 0,-3-10 0 16,-1 10 0-16,4-9 0 0,0 3 8 0,1 6 4 0,-5-4 0 15,4 4 1-15,0-9-13 0,1 9 0 16,2-6 0-16,1 6 0 0,-1-10 0 0,1 10 0 0,-4 0 0 16,0 0 0-16,4-9 0 0,0 9 0 0,-8-6 0 15,4 3 0-15,-3 3 0 0,-1 0-12 0,1-7 3 16,-4 7 0-16,4-9 9 0,-1 6 12 0,-3-3-2 0,0 2-1 16,-3-2-9-16,3 6 0 0,0 0 0 15,-3 0 0-15,3-9 0 0,-4 9 0 0,1 0 0 0,3-3 0 16,0-4 0-16,-4 7-16 0,4-6 4 0,0 6 1 15,0-3 11-15,4 3 0 0,-4-6 0 0,4 6 0 16,-1-4 0-16,-3-2 0 0,-7 6 0 0,11 0 0 16,-4 0 0-16,0-3 0 0,-7 3 0 0,11 0 0 15,-1-6 0-15,-3 6 16 0,0-3-4 0,0-4-1 16,-7 7-11-16,0 0-11 0,4 0 3 0,-1-3 0 0,4-3 8 16,-3 6 0-16,-4 0 0 0,3-9 0 0,5 9 0 15,-5-7 9-15,4 4-9 0,0-3 0 0,-7 6 0 0,0 0 0 16,0 0 0-16,0 0 0 0,0 0 9 0,0 0-9 15,0 0 0-15,0 0 9 0,0 0-9 16,0 0 0-16,4-3 0 0,-4 3 0 0,0 0 0 0,0 0 0 16,0 0 0-16,0 0 0 0,0 0 0 0,0 0 0 15,0 0 0-15,-7 3 0 16,-7 6-105-16,3-2-23 0,-7 2-5 16,-3 0-911-16</inkml:trace>
  <inkml:trace contextRef="#ctx0" brushRef="#br0" timeOffset="183057.12">27213 6643 806 0,'0'0'17'0,"0"-7"4"0,0 7 1 0,7 0 2 0,-7 0-24 0,4 0 0 16,-4 0 0-16,3-9 0 0,4 9 107 0,-3 0 17 0,-4 0 3 0,7-3 1 15,0-3-103-15,-3 2-25 0,-1-2 0 0,4-3 0 16,-3 9 56-16,-4 0 7 0,0 0 1 0,3-10 0 15,4 1 0-15,-3 3 0 0,3-4 0 0,-4 7 0 16,1-3-52-16,3-4-12 0,0 1 0 0,0 3 0 16,0 3 54-16,0-4 8 0,0-2 2 0,4 0 0 15,-8-1-52-15,4 7-12 0,4-3 0 0,-4-4 0 16,0 1 0-16,-3 0 0 0,-1-1 0 0,4 1 0 0,0-7 54 0,-3 7 8 16,-1 2 2-16,4-2 0 15,-3 0-52-15,-1-1-12 0,1 1 0 0,0-1 0 16,-1 4 0-16,4 3 0 0,-3-6 0 0,-4-1 0 0,0-6 0 0,3 7 0 15,1-7 0-15,-1 7 0 16,-3-4 0-16,4-2 0 0,-1 5 0 0,1-5 0 0,-4 5 54 0,3-9 8 16,1 1 2-16,3 2 0 0,-4 7-52 0,1-10-12 15,0 3 0-15,-1 7 0 0,1-4 0 0,-1-3 0 16,1 1 0-16,-4 5 0 0,3 1 0 0,-3-1 0 16,7 1 0-16,-3 0 0 0,-4-7 0 0,3 7 0 15,-3-1 0-15,4 1 0 0,-1-1 0 0,-3 1 0 16,4 0 0-16,-1-7 0 0,1 6 0 0,-1 1 0 15,-3-10 0-15,4 4 0 0,-1 5 0 0,-3-9 0 16,4 4 0-16,-4 2 0 0,0-3 0 0,4 4 0 16,-1-4 0-16,-3 1 0 0,0-4 0 0,4 9 0 15,-1-9 0-15,1 4 0 0,-4 5 0 0,3-8 0 0,1 8 0 16,3-5 0-16,-4 5 0 0,1 1 0 0,3-4 0 0,0 1 0 16,-4 2 0-16,5 1 0 0,-5-1 0 0,1 7 0 15,-1-3 0-15,1-3 0 0,-1-1 0 0,1 4 0 16,-4 3 0-16,3-4 0 0,1-2 0 0,-1 0 0 15,-3-1 0-15,4 1 0 0,3-1 0 0,-4 4 0 16,-3-3 0-16,4-1 0 0,-1 1 0 0,1-7 0 16,-1 7 0-16,5 6 0 0,-5-7 0 0,1 4 0 15,-1-3 0-15,1-1 0 0,-1 1 0 0,1-1 0 16,-1 4 26-16,1 3 2 0,-4-3 1 0,0 6 0 16,0-10-19-16,0 10-10 0,3-9 10 0,1 0-10 15,-4 2 8-15,0 7-8 0,0 0 0 0,0-3 9 16,3-3-9-16,-3 3 0 0,7-4 0 0,-3 4 8 15,-4-6-8-15,3 3 0 0,1 2 0 0,-4 4 0 16,0 0 0-16,4-6 0 0,-1-3 0 0,1-1 0 16,3 4 20-16,0 3 4 15,-4-3 2-15,-3 6 0 0,-3 0-26 0,3-10 0 0,0 7 0 0,0-3 0 0,0 3-15 0,0-10-8 16,0 10-1-16,0-6-1 0,0 9 40 16,0 0 8-16,0-7 1 0,3-2 1 0,-3 6-25 0,0 3 0 15,0 0 0-15,0-6 0 0,4 2 0 0,-4-2 0 16,0-3 0-16,3 9 0 0,-3 0 0 15,0 0 0-15,0 0 0 0,0-10 0 0,4 4 0 0,-1 6 0 16,-3 0 0-16,0 0 0 0,0 0 0 0,0-3 0 16,4-3 0-16,-4 6 0 0,0 0 0 0,0 0 0 0,0 0 0 0,0 0 0 15,0 0 0-15,0 0 0 16,0 0 0-16,0 0 0 16,0 0-47-16,0 0-14 0,0 0-3 0,0 9-1 15,-4-3-152-15,1 4-31 0,-4 9-5 0,3-4-2 0</inkml:trace>
  <inkml:trace contextRef="#ctx0" brushRef="#br0" timeOffset="184015.25">27771 5119 860 0,'0'0'19'0,"0"0"4"0,0-10 1 16,0 10 0-16,0 0-24 0,0 0 0 0,0 0 0 0,0-9 0 15,0 9 16-15,0 0-2 0,3-3 0 0,1-4 0 0,3-2 17 0,-4 3 3 16,8 6 1-16,-1-3 0 0,-2-4 25 0,-1 4 6 15,3-3 1-15,-3-3 0 0,0 9-6 0,4-10-1 16,-8 1 0-16,8 2 0 0,-4 4 4 0,-3-12 1 16,3 5 0-16,0 1 0 0,0-1-52 0,0-5-13 15,0 5 0-15,-4-2 0 0,4-4 54 0,4 7 8 16,0-7 2-16,-1-3 0 0,1 0-52 0,3 4-12 0,4-4 0 0,3 0 0 16,0 3 0-16,0 4 0 15,4-7 0-15,-4-3 0 0,0 3 32 0,0-3 4 0,0 0 1 0,1 10 0 16,-5-13-23-16,1 9-5 0,-1 4-1 0,1-4 0 15,3-3 9-15,-3 10 2 0,3-1 0 16,-7-5 0-16,4-4-19 0,-1 3 0 0,-2 4 0 0,-1-4 0 16,0 3 0-16,-4-2-14 0,4 5 2 0,-3-5 1 15,0-4 11-15,-1 0 16 0,-3 3-4 16,7-3-1-16,-3 7-11 0,0-4 0 0,-4 1 0 0,3-4 0 16,4 0 8-16,0 3-8 0,-3-3 12 0,7 7-4 15,-4-10-8-15,3 3-9 0,-2-6 9 0,2 6-13 16,-3 7 13-16,4-4 0 0,0-3 0 0,-1 3 0 15,-3-2 0-15,0 2 0 16,4 3 0-16,-4-2 0 0,4 5 0 0,-1-2 0 0,-2-4 0 0,-1 7 0 0,3-7 0 16,1 7 0-16,0-7 0 0,-4-3 0 0,0 7 0 0,0-4 0 15,-4-3 0-15,5 3 0 0,-1-2 0 16,-4-1 0-16,-3 0 0 0,0 3 0 0,0-3 0 0,1 4 0 16,-5-4 0-16,4 10 0 0,-3-7 0 0,3 6 0 15,-4-8 0-15,1 8 0 0,6 1 0 0,-3-7 0 16,0 4 0-16,0-4 0 0,4 7 0 0,0-1 0 15,-4-6 0-15,3 4 0 0,-3 3 0 0,4-1 0 16,0 1 0-16,-1-7 0 0,4 7 28 0,-3-7 9 0,3 7 2 16,-4-7 0-16,1 6-11 0,0-2-3 15,-1 2 0-15,-3-5 0 0,-7 12-33 0,7-13-8 16,4 7 0-16,-4 2-1 0,-3-2 27 0,3 0 6 0,0-1 0 0,-4 4 1 16,4-4-17-16,-3 7 0 15,3-3 0-15,-4 6 0 0,1-9 0 0,-1 5-11 0,-6-2 2 16,6 6 0-16,-3-3 9 0,4-3 12 15,-8 6-2-15,4-3-1 16,0 3-9-16,0 0 0 0,0 0 0 0,0 0 0 0,4 0 0 0,-4-7-12 0,3 1 2 16,-3 6 1-16,-3-3 9 0,3 3 12 0,3 0-2 0,1 0-1 15,-8-6-9-15,4 6 0 0,0 0 0 0,4 0 0 16,-1-3 0-16,-3 3 0 0,0 0 0 0,4 0 0 16,0-7 0-16,-4 7 0 0,-8 0 0 0,8 0 0 15,8 0 0-15,-5-9 0 0,-3 9 0 0,0 0 0 0,0 0 0 16,0 0 0-16,0 0 0 0,0 0 0 15,0 0 0-15,0 0 0 0,0 0 0 0,0 0 0 0,0 0 0 0,0 0 0 16,7 9 0-16,0 1 0 0,0-4 0 16,0 10 0-16,-3-13 0 0,-1 6 0 31,1 1-159-31,-1 5-33 0,1-2-8 0,-1 3 0 0</inkml:trace>
  <inkml:trace contextRef="#ctx0" brushRef="#br0" timeOffset="186327.55">29337 3410 1177 0,'0'0'25'0,"0"0"6"0,0-13 1 0,-4 10 2 0,-3 3-34 0,7 0 0 0,7-6 0 16,-7 6 0-16,-7-3 45 0,7 3 3 0,0 0 0 0,0 0 0 15,0 0-13-15,0 0-3 0,0 0 0 0,0 0 0 16,0 0-32-16,0 0 0 0,-10 9-15 0,6-9 5 16,11 9 10-16,-7 1 12 0,-14-4-2 0,11 3-1 15,10-5-1-15,-4 5 0 0,-3-9 0 0,4 9 0 0,-4 1-8 0,0 2 0 16,0-2 0-16,0 2 0 0,0-5 0 0,0 2 0 16,0 0 0-16,-4 1 0 0,-3-1 0 0,4 7 0 15,10-13 0-15,-4 13 0 0,-10 3 43 0,4-1 3 16,6 1 1-16,1-3 0 0,-4 0-24 0,-7-4-5 15,-4 7-1-15,8-3 0 0,6 2-17 16,-6-2 0-16,-8 3 0 0,8 0 0 0,6-4 0 0,4 4 0 16,-7 0 0-16,0-3 0 0,4 3 0 0,-4-4 0 0,0-2 0 15,3 6 0-15,-3-4 35 0,0-5 3 16,0 8 1-16,0-8 0 0,-3-1-11 0,3 7-3 16,10-7 0-16,-6 1 0 0,-11 5-25 0,7-2 0 15,3 3 0-15,1 2 0 0,-4-2 0 0,-4 0 0 16,-6 3 0-16,6-1 0 0,4 1 0 0,-3 0 0 0,-8 0 0 0,7-10 0 15,1 7 0-15,3-7 0 0,0 7 0 16,3-3 0-16,-3 2 0 0,0 1 0 0,4-3 0 0,-4 5 0 16,4-2 0-16,-4 3 0 0,0-3 0 0,3-4 0 15,-3 4 56-15,0 3 7 0,-3-4 1 0,3 1 0 16,-4-13-52-16,4 13-12 0,-4-4 0 0,4 4 0 16,-3-7 0-16,-1 7 0 0,-3-3 0 0,4 2 0 15,3 4-11-15,-4-3-5 0,-3-4 0 0,4 7-1 16,-1 6 27-16,1 0 6 0,-8 0 0 0,4-3 1 15,0-3-17-15,3 3 0 0,-6-3 0 0,3 0 0 16,0 0 0-16,3-1 0 0,-3 1 0 0,4 3 0 0,-1-3 0 16,1-10-11-16,-1 7 2 0,4-3 0 0,0 2 9 15,-3-2 12-15,3-7-2 0,0 10-1 0,0-4-9 16,0 4 0-16,0-7 0 0,0 10 0 0,0-9 0 0,0 5 0 16,0-2 0-16,0 2 0 0,0 4 0 0,0 0 0 15,-4-3 0-15,4 3 0 16,-4-1 0-16,1-2 0 0,-1 3 0 0,1 0 0 0,-4 0 0 15,3 6 0-15,1-10 0 0,-1 4 0 0,-3 0 0 0,4 0 0 16,3-4 0-16,-4 4 0 0,1 0 0 0,3-3 0 16,-4 3 0-16,4-10 0 0,0 10 0 0,-3-10 0 15,3 1 0-15,0 5 0 0,0-5 0 0,3-1 0 16,-3 0 0-16,4 1 0 0,-4 2 0 0,0-2 0 0,0-1 0 16,0 4 0-16,3-7 0 0,-3 3 0 15,0 1 0-15,4 9 0 0,-4 0 0 0,0-4 0 0,0 10 0 0,0-6 0 16,0-6 0-16,-4 9 0 0,1-10 0 15,3 7 0-15,0 3 0 0,0-3 0 0,-4-7 0 0,1 13 0 16,6-6 0-16,-3-3 0 0,0 3 0 16,0-4 0-16,0-2 0 0,-3 3 0 0,3 2 0 15,-4-2 0-15,8-3 0 0,-4 2 0 0,0 1 0 0,3-4 0 16,-3 4 0-16,0-6 0 0,0 8 0 0,0-8 0 16,0-1 0-16,0-3 0 0,0-6 0 0,4 10 0 15,-4-10 0-15,0 0 0 0,0 0 0 0,0 3 0 16,0-3 53-16,0 0 9 0,0 0 2 0,0 0 0 15,0 0-64-15,0 0-15 0,0 0-1 0,0 0-1 16,3 13 27-16,-3-10 6 0,0-3 0 0,0 0 1 0,0 0-17 16,0 9 0-16,0 1 0 0,0-10 0 0,0 0-10 0,0 0-6 15,0 0 0-15,0 0-1 0,0 0 17 16,0 0 9-16,0 0-1 0,0 0 0 0,0 0 1 0,0 0 0 16,0 0 0-16,0 0 0 0,0 0-9 0,0 0 0 15,0 0 0-15,0 0 0 0,0 0 0 0,0 0 0 16,0 0 0-16,0 0 0 0,0 0 0 0,0 0 0 15,-7-4 0-15,7 4 0 0,0 0 0 0,0 0 0 16,0 0 0-16,0 0 0 0,0 0 0 0,0 0 0 16,0 0 0-16,0 0 0 0,-7-6 0 0,7 6 0 15,0 0 0-15,-4-9 0 0,-3 9 53 0,7 0 9 16,0 0 2-16,0 0 0 0,-7 0-52 0,7 0-12 16,0 0 0-16,0 0 0 0,0 0 0 0,-7 0 0 15,-7 0 0-15,0 0 0 0,4 0 0 0,-1 0 0 0,-3 9 0 16,-4-9 0-16,1 0 0 0,-1 6 0 15,-7 4 0-15,1-7 0 0,-1-3 0 0,-14 6 0 0,4-3 0 0,-1 4 0 16,5 2 0-16,2-3 0 0,5-3 0 16,-1 4 0-16,0-4-11 0,8 6-5 0,-4-3 0 0,3 4-1 15,0-1 17-15,1 1 9 0,-1-4-1 0,4-3 0 16,-4 7 1-16,1-4 0 0,-1-3 0 0,-3 6 0 16,3-2-9-16,-6 2 0 0,2 0 0 0,-9 1 0 15,-1-4 0-15,0-3 0 0,-3 4 0 0,3-4 0 16,4-3 0-16,-7 6 0 0,3 3 0 0,4-2 0 15,3-4 0-15,7-3 0 0,-3 9 0 0,0-3 0 0,7-2 0 16,0 5 0-16,3-3 0 0,-3-3 0 16,3 4 0-16,1-4 0 0,-4 3 0 0,3 3 0 0,-3-9 0 15,3 7 0-15,-3-4 0 0,-3-3 0 0,3 9 0 16,-4-2 0-16,0-4 0 0,-3-3 0 0,4 6 0 0,-8 3 0 16,4-2 0-16,-4-4 0 0,0 6 0 0,4-3 0 15,3 4 0-15,-3-7 0 0,0 6 0 0,7-2 0 16,-4-4 0-16,4 9 0 15,0-9 0-15,0 7 0 0,3-10 0 0,1 9 0 0,-1-2 0 0,1-4 0 16,-1 3 0-16,4-3 0 0,-4 3 0 0,4 4 0 16,0-10 0-16,-3 6 0 0,6-3 0 0,-3-3 0 15,7 0 0-15,-7 6 0 0,0-6 0 0,7 0 0 16,-3 4 0-16,-4 2 0 0,-4-6 0 0,4 0 0 16,-4 3 0-16,4-3 0 0,0 6 0 0,-3-6 0 15,3 3 0-15,-4-3 0 0,0 7 0 0,4-4 0 16,0-3 0-16,4 6 0 0,3-6 0 0,0 0 0 0,0 0 0 15,0 0 0-15,0 0 53 0,0 0 9 16,-4-6 2-16,4 6 0 0,0 0-52 0,0 0-12 16,0 0 0-16,0 0 0 0,0 0 0 0,0 0 0 0,0 0 0 0,0 0 0 15,-3-3 0-15,3 3 0 0,0 0 0 0,0 0 0 16,0 0 0-16,0 0 0 0,0 0 0 0,0 0 0 16,0 0 0-16,0 0 0 0,3-10 0 0,-3 4 0 15,0 6 0-15,0 0 0 0,0 0 0 0,0 0 0 16,4-9 0-16,-1 5 0 0,-3-11 0 0,7 5 0 15,0 4 0-15,0-3 0 0,-3-1 0 0,7-2 0 16,-1-4 0-16,-3 7 0 0,0-7 0 0,0-3 0 16,4 0 0-16,-1 4 0 0,1-4 0 0,-4 0 0 0,-7 0 0 15,0 0 0-15,7-6 0 0,-3 0 0 16,-8 6 54-16,4-6 8 0,7 3 2 0,-3-3 0 16,-8 6-103-16,1 4-20 15,3-10-4-15,0 6-1 0,0 6 103 0,0-5 20 0,3-4 4 0,4 3 1 16,-3 0-52-16,3 3-12 0,-4-6 0 0,1 4 0 15,3-4 0-15,-4 3 0 0,5-6 0 0,-1 6 0 16,0 0 0-16,-4-6 0 0,1 6 0 0,-1 0 0 0,1 1 0 0,3 2 0 16,-4 6 0-16,-3-2 0 0,0-10 0 15,4 9 0-15,-4-2 0 0,0 2 0 0,0-3 0 0,0 1 0 16,3-4 0-16,1 6 0 0,-8-2 0 0,8 5 0 16,-4-5 0-16,3-4 0 0,-3 3 0 0,4 7 0 0,0-10 0 15,-1 0 0 1,-3 10 0-16,0-7 0 0,0-3 0 0,4 10 0 15,-4-7-48-15,3-3-13 0,-3 7-3 0,4-10 0 0,-1 9 52 0,1-2 12 0,-1-4 0 0,1 3 0 16,-1 7 0-16,1-10 0 16,3 3 0-16,-4 4 0 0,4 2 0 0,-3 1 0 0,3-7 0 0,-3 7 0 15,3-7 0-15,-4 7 0 0,4-1 0 0,-3 1 0 16,-1-7 0-16,4 13 0 0,0-3 0 0,0-4 0 16,-3 7 48-16,-1-6 13 0,1 3 3 15,3-4 0 1,-7 1-103-16,4-1-20 0,3 4-4 0,0-3-1 0,-4 9 52 0,1 0 12 0,-4 0 0 0,3-10 0 15,4 7 0-15,-7 3 0 0,0-6 0 0,0 6 0 16,0 0 0-16,4 0 0 0,-1-10 0 0,-3 10 0 16,0 0 0-16,0 0 0 0,0 0 0 0,0 0 0 15,0 0 0-15,0 0 0 0,7 0 0 0,-7 0 0 0,0 0 0 16,0 0 0-16,0 0 0 0,0 0 0 0,0 0 0 0,0 0 0 16,0 0 0-16,0 0 0 0,0 0 0 0,0 0 0 15,0 0 0-15,0 0 0 16,0 0-54-16,0 0-8 0,0 0-2 0,0 0-751 15,0 0-150-15</inkml:trace>
  <inkml:trace contextRef="#ctx0" brushRef="#br0" timeOffset="187312.65">29270 3419 806 0,'0'0'36'0,"0"0"7"0,-7 3-35 0,7-3-8 16,0 0 0-16,0 0 0 0,0 0 0 0,0 0 0 15,7 6 0-15,0-2 0 0,-7-4 53 0,4 9 9 16,-1 0 2-16,-3 1 0 0,0-10-52 0,0 6-12 16,-7 0 0-16,0 4 0 0,0 2 57 0,-4-2 12 15,1-4 3-15,-8 10 0 0,-3-4-12 0,3 4-3 16,1-4 0-16,3 4 0 0,-4 3-45 0,0-3-12 15,4-4 0-15,-3 4 0 0,2-7 0 0,1 1 0 16,4 8 0-16,-4-8 0 0,0 6 0 0,-4 2 0 0,4-8 0 16,-7 5 0-16,3 1 53 0,-3-3 9 0,0 6 2 15,3-4 0-15,-3 4-52 0,0 0-12 0,-1-3 0 16,5-1 0-16,-4-2 0 0,0 6 0 16,-4-4 0-16,0 4 0 0,0 6 0 0,1-6 0 15,-1 6 0-15,-7 3 0 0,4 7 54 0,3-7 8 0,-3-3 2 0,3 3 0 16,1-9-52-16,-1 6-12 0,-3 0 0 0,3-3 0 15,-3-3 0-15,3 6 0 0,1-6 0 0,-1 3 0 16,0-3 54-16,8-7 8 0,-1 7 2 0,0 3 0 16,1-9-52-16,-5 2-12 0,1 4 0 0,0 0 0 15,3 0 0-15,-3 6 0 0,-3-6 0 0,2-1 0 16,5 7 0-16,3-6 0 0,-7 0 0 0,3 6 0 16,4-6 0-16,0 3 0 0,3-3 0 0,-3 0 0 15,0-1 54-15,3 1 8 0,-6 6 2 0,-5-6 0 0,1 0-52 0,0 6-12 16,-4-6 0-16,4 0 0 0,4-1 0 0,-5-2 0 15,5 3 0-15,-1 0 0 0,4-10 0 0,0 7 0 16,0 3 0-16,3-4 0 0,1-5 0 0,-1-1 0 16,1 7 0-16,-5-4 0 0,5-2 0 15,-1 5 0-15,4-5 0 0,-3-1 0 0,-1 7 0 0,4-7 0 16,0 1 0-16,0-1 0 0,0 1 0 0,3-4 0 16,-3 3 0-16,0-6 0 0,0 4 54 0,0 2 8 15,0-6 2-15,3 3 0 0,1 1-52 0,3-7-12 16,-7 3 0-16,7-3 0 0,0 0 0 0,0 0 0 15,0 0 0-15,0 0 0 0,0 0 0 0,-4 0 0 16,1 9 0-16,3-9 0 0,0 0 0 0,0 0 0 0,0 0 0 0,0 0 0 16,0-9 0-16,0 9 0 15,0-10 0-15,3 4 0 0,-3 3 0 0,0-6 0 16,4 2 0-16,-1-2 0 0,4 6 0 0,1-7 0 16,2 1 0-16,4-7 0 15,4 10-202-15,3-3-43 0,7-4-9 0,4-3-2 0</inkml:trace>
  <inkml:trace contextRef="#ctx0" brushRef="#br0" timeOffset="188629.64">29175 3726 806 0,'0'0'17'0,"0"0"4"0,0 0 1 0,0 0 2 0,0-9-24 0,0 9 0 15,7-3 0-15,-7 3 0 0,-4-6 56 0,4 6 6 0,4-4 2 0,-1-2 0 16,1 0 0-16,-4-4 0 16,0 10 0-16,0 0 0 0,3-9-52 0,-3 9-12 0,0 0 0 0,-3-3 0 15,3-6 54-15,0-1 8 0,0 4 2 0,0 6 0 16,-4-3 0-16,4 3 0 0,0 0 0 0,0 0 0 15,-3 0-52-15,-1 0-12 16,4 0 0-16,0 0 0 0,0 0 0 0,0 0 0 0,-7 0 0 0,7 0 0 16,-7 3 0-16,0-3 0 0,4 9 0 0,-4-2 0 15,7-7 0-15,0 9 0 0,-8 0 0 0,8 4 0 16,0-7 0-16,-3 10 0 0,-1-4 0 0,1 4 0 16,-1-13 0-16,4 13 0 0,-3 0 0 0,3-4 0 15,0 4 0-15,0-7 0 0,-4 10 0 0,4-10 0 16,0 7 54-16,-3 0 8 0,-1-4 2 0,4 4 0 0,0-3-52 0,-3 8-12 15,-1-8 0-15,-3 3 0 0,4-4 0 0,-1 4 0 16,-3 3 0-16,0 0 0 0,7-4 0 0,-4 1 0 16,1 3 0-16,-1-7 0 0,4 4 0 0,0-7 0 15,0 10 0-15,0-9 0 0,0 5 0 0,4-5 0 16,-1-1 0-16,-3 7 0 0,0-7 54 0,4 7 8 16,3-7 2-16,-3 1 0 0,-1 2-52 0,1-2-12 15,-1-1 0-15,1 7 0 0,-1 3 0 0,-3-4 0 16,4 1 0-16,-4-13 0 15,0 13 0-15,3-4 0 0,-3-2 0 0,0 5 0 0,0-5 0 0,0 9 0 0,0-10 0 16,4 7 0-16,-4-7 0 0,0 7 0 0,0-7 0 0,0 4 0 16,0-4 0-16,0 4 0 15,0-1 0-15,0-2 0 0,-4 5-12 0,4-12-6 0,-3 13-1 0,3 0 0 16,-4-4 31-16,1-2 5 0,-1 5 2 16,1 1 0-16,-4-3-19 0,3 2 0 0,0-5 0 15,4 5 0-15,-3-2 0 0,-1 6 0 0,1-4 0 16,3 4 0-16,0 0 0 0,0-3 0 0,-7-1 0 15,7-2 0-15,3 3 0 0,1-7-11 16,-4 10 2-16,0-10 0 0,0 7 9 0,0-7 12 0,0 1-2 16,0 5-1-16,0-5-9 0,0-1 0 0,-4 4 0 0,4-7 0 15,-3 10 0-15,3-7 0 0,0 4 0 0,3-4 0 16,-3 0 0-16,4 7 0 0,-4-6 0 0,3-1 0 16,4 0 0-16,-3 7 0 0,-4-7 0 0,4 10 0 15,-1-9 0-15,1 5 0 0,-1-5 0 0,-3 9 0 16,0-1 0-16,0-2 0 0,0-7 0 0,0 7 0 15,0-3 0-15,-3-4 0 0,-1 7 0 0,1-1 0 16,3-2 0-16,-4 3 0 0,0 3 0 0,4-1 0 0,-7 1 0 16,7-3 0-16,-3 3 0 0,-1-1 0 0,1-2 0 0,3 3 0 15,-4-10 0-15,4 7 0 0,0-7 0 0,4 7 0 16,-4-3 0-16,0-4 0 0,3 0 0 0,-3 1 0 16,-3 6 0-16,3-7 0 0,3 0 0 0,-3 1 0 15,-3-1 0-15,3 7 0 0,3-7 0 0,-3 1 0 16,-3-1 0-16,3 1 0 0,0-1 0 0,0 7 0 15,0-1 0-15,-4-2 0 0,1-4 0 0,-1 7 0 16,1 0 0-16,-1-4 0 0,4 4 0 0,-3-1 0 16,-1-2 0-16,4-4 0 0,-3 1 0 0,3 6 0 0,0-7 0 0,0 7 0 15,0-7 0-15,0 4 0 16,0-7 0-16,0 3 0 0,0-9 0 0,3 7 0 0,-6-4 0 16,3-3 0-16,0 9 53 0,0-9 9 0,0 0 2 0,0 9 0 15,3 1-52 1,-3-1-12-16,4-2 0 0,-1 2 0 0,-6 7 0 0,3-7 0 0,3 0 0 15,-3-5 0-15,-3 5-11 0,3 4-5 0,3-10 0 0,-3 6-1 16,0-3 27-16,0 4 6 0,0-7 0 16,0-3 1-16,0 0-17 0,0 0 0 0,0 0 0 0,0 0 0 15,0 0 0-15,0 0 0 0,0 0 0 0,0 0 0 16,0 0 0-16,0 0 0 0,0 0 0 0,0 0 0 16,0 0 55-16,0 0 7 0,0 0 2 0,0 0 0 15,0 0-52-15,0 0-12 0,0 0 0 0,0 0 0 16,0 0 0-16,0 0 0 0,0 0 0 0,0 0 0 15,0 0 0-15,0 0 0 0,0 0 0 0,0 0 0 16,0 0 0-16,0 0 0 0,0 0 0 0,0 0 0 16,4 9-100-16,-4-2-22 0,3 8-5 15,-6-2-1-15</inkml:trace>
  <inkml:trace contextRef="#ctx0" brushRef="#br0" timeOffset="196370.59">25516 9365 2188 0,'0'0'48'0,"0"0"11"0,0 0 1 0,0 0 1 0,0 0-49 0,0 0-12 0,0 0 0 0,0 0 0 15,-10 0 0-15,3 9 0 0,3-3 0 0,4-3 0 16,-3 7 0-16,6-1 0 0,1 1 0 0,-1 5 0 15,4-5 0-15,0 5 0 0,0-2 0 0,1-4 0 16,6 7 54-16,-4 3 8 0,1 0 2 0,3 6 0 16,-4 0-52-16,1-3-12 0,0 9 0 0,-4-9 0 15,0 9 0-15,-4-9 0 0,1 3 0 0,-1 4 0 0,-3-7 54 0,0 0 8 16,0-4 2-16,0-2 0 16,-3 3-52-16,-4 0-12 0,7 3 0 0,-4-4 0 0,1-5 0 0,-1 3 0 15,1-1 0-15,-1-2 0 0,1-7 0 0,-1-3 0 16,1 7 0-16,3-4 0 0,0-6 0 0,0 0 0 15,-4 0 0-15,4 0 0 0,0 0 0 0,0 0 0 16,0 0 0-16,0 0 0 16,-4 9-100-16,4-9-22 0,0 0-5 0,-3-9-581 15,3 3-116-15</inkml:trace>
  <inkml:trace contextRef="#ctx0" brushRef="#br0" timeOffset="196686.73">25495 9374 1958 0,'-7'-6'43'0,"0"3"9"0,4-7 1 0,-1 4 3 0,1 3-45 0,3 3-11 0,3-10 0 0,-3 10 0 16,4-6 0-16,-4 6 0 0,7-3 0 0,3-3 0 16,1 3 0-16,-1-4 0 0,5 7 0 0,2 0 0 15,1 0 0-15,3 0 0 0,0 0 0 0,0 10 0 16,-3-1 53-16,0 7 9 0,-1-4 2 0,1 13 0 15,-8-6-52-15,1 6-12 0,-4 0 0 0,-3-3 0 16,-4 10 0-16,0-4 0 0,-7 0 0 0,0-3 0 16,-8 3 54-16,1 1 8 0,-7-4 2 15,3 3 0-15,-10-3-52 0,4-6-12 0,2 6 0 0,-2-6 0 16,-5 6 0-16,5-13 0 0,-1 4 0 0,0-7 0 0,-3 7 0 16,7-6 0-16,7-7 0 0,0 6 0 15,7 4-151-15,0-10-33 0,7-3-6 16,0 0-2-16</inkml:trace>
  <inkml:trace contextRef="#ctx0" brushRef="#br0" timeOffset="197122.92">25777 10152 2188 0,'-3'-10'48'0,"-1"1"11"0,4-1 1 0,0 4 1 0,4-3-49 0,-1 6-12 0,-3-4 0 0,4-2 0 31,-4 0-48-31,7-1-13 0,0 1-3 0,4-1 0 0,-8 4 52 0,4-3 12 0,4-4 0 0,-4-3 0 16,0 7 48-16,4 0 13 0,-1-1 3 0,1-5 0 16,3-1-52-16,0 3-12 0,-3-2 0 0,-1 5 0 15,4-9 0-15,-3 10 0 0,-1-7 0 0,-3 7 0 16,4-1 0-16,-4-5 0 0,0 5 0 0,-3 1 0 15,-1 6 0-15,-3-3 0 0,0-4 0 0,0 10 0 16,0 0 54-16,-3 0 8 0,3 0 2 0,0 0 0 16,-11 0-52-16,4 6-12 0,7-6 0 0,-11 10 0 15,-3-1 0-15,0 1 0 0,7 5 0 0,0-2 0 0,0 6 0 0,0 3 0 16,-4-10 0-16,4 7 0 0,4 6 0 0,-1-6 0 16,-3-10 0-16,4 7 0 0,6-7 54 15,-3 7 8-15,0-3 2 0,4-4 0 0,3-3-52 0,-4 4-12 16,-3-10 0-16,7 9 0 0,-3-3 0 0,7-2 0 15,-1-4 0-15,1 0 0 16,3 0-48-16,0-4-13 0,7-2-3 0,0-3 0 16,0 2-102-16,1-2-21 0,20-4-4 0,-3-12-1 15</inkml:trace>
  <inkml:trace contextRef="#ctx0" brushRef="#br0" timeOffset="197503.65">26293 9747 1958 0,'0'0'87'0,"0"0"17"0,0 0-83 0,0 0-21 0,0 0 0 0,0 0 0 16,0 0 0-16,3 10 0 0,-3-1 0 0,4 0 0 16,-1 10 0-16,1-3 0 0,-4-4 0 0,3 10 0 15,-3-9 56-15,0 6 6 0,0 3 2 0,0-4 0 16,0-5-52-16,0 6-12 0,0-3 0 0,0 2 0 15,-3-2 54-15,-1-7 8 0,4 1 2 0,0-4 0 16,-3-3-52-16,3 7-12 0,0-10 0 0,0 0 0 16,0 0 54-16,0 0 8 0,0 0 2 0,0 0 0 0,-7 6-52 0,7-6-12 15,-4-6 0-15,4 6 0 0,0 0 0 16,-4-4 0-16,1-2 0 0,-1-3 0 16,1 6 0-16,-1-10 0 0,4 4 0 0,0-4 0 15,0-2 0-15,0-4 0 0,0 0 0 0,4 3 0 0,-1-3 0 0,1 4 0 16,-1-4 0-16,5 6 0 0,-5-2 0 15,1 5 0-15,3 1 0 0,0-1 0 16,0 1-100-16,0 3-22 0,0-4-5 16,0 10-1-16,0-6-102 0,4 6-21 0,3-3-4 0,0 3-1 0</inkml:trace>
  <inkml:trace contextRef="#ctx0" brushRef="#br0" timeOffset="197861.76">26748 9760 1958 0,'0'0'43'0,"0"0"9"0,0 0 1 0,0 0 3 0,0 0-45 0,0 0-11 0,0 0 0 0,0 0 0 16,-7 0 0-16,-4 0 0 0,0 0 0 0,-3 6 0 16,0-6 53-16,-3 9 9 0,-1 1 2 0,-3-1 0 15,0 1-52-15,-4-1-12 0,0 0 0 0,4 1 0 16,0 5 0-16,3-5 0 0,4-1 0 0,4 1 0 15,10-10 54-15,-8 6 8 0,8-6 2 0,0 0 0 16,4 3-52-16,0 3-12 0,6 4 0 0,4-4 0 16,-3-3 0-16,10 3 0 0,-3-2 0 0,-1 2 0 15,1-3 0-15,0 3 0 0,-1-6 0 0,4 3 0 16,-7 4 0-16,1-4 0 0,-1 3 0 0,-4 4 0 16,1-4 0-16,-4 3 0 0,-4-6 0 0,-3-3 0 0,-3 10 0 0,-1-4 0 15,-6-3 0-15,-1 10 0 0,-6-4 0 0,6-6 0 16,-3 7 0-16,0-4 0 0,-4-3 0 0,0-3 0 15,8 6 0-15,-4-6 0 16,3 0-48-16,4 0-13 0,7 0-3 0,0 0-614 16,-7 0-123-16</inkml:trace>
  <inkml:trace contextRef="#ctx0" brushRef="#br0" timeOffset="198187.15">26949 9612 1958 0,'0'0'43'0,"0"0"9"0,0 0 1 0,0 0 3 0,0 0-45 0,0 0-11 0,0 0 0 0,0 0 0 15,0 0 0-15,0 0 0 0,0 0 0 0,3 10 0 16,1-1 104-16,-1 4 20 0,-3 2 3 0,0 4 1 16,4 0-52-16,-4 6-9 0,0 0-3 0,0-3 0 15,3 9-51-15,1-2-13 0,-4 5 0 0,3 4 0 16,1-4 0-16,-1 4 0 0,1 6 0 0,0-10 0 15,-1 4 0-15,1-4 0 16,-1 1 0-16,1-1 0 0,-4-2 0 0,3-7 0 0,1 9 0 0,-1-9 0 16,1-3 54-16,-1 3 8 0,-3 1 2 0,7-8 0 15,-3-2-52-15,-1-3-12 0,4 5 0 0,-7-8 0 16,4-1 0-16,-1 7 0 0,1-10 0 0,-4-3 0 16,4 7-48-16,-4-10-13 0,0 0-3 15,0 0 0-15,0 0-102 0,-8-3-21 0,1-4-4 0,-3-2-1 16</inkml:trace>
  <inkml:trace contextRef="#ctx0" brushRef="#br0" timeOffset="198461.57">26966 9819 1728 0,'0'-6'38'0,"0"3"8"0,0 3 2 0,0 0 0 0,4-6-39 0,-4 6-9 15,0 0 0-15,7 0 0 0,0-4 53 0,0 4 9 16,4-6 2-16,-1 6 0 0,1 6 0 0,3-6 0 0,0 4 0 15,4 2 0-15,-1-3-52 0,-3 3-12 0,-3-3 0 0,3 7 0 16,0 5 54-16,0-5 8 0,-3-1 2 16,-4 7 0-16,-4 0-52 0,1-4-12 0,-8 7 0 0,1-3 0 15,-4 3 54-15,0-4 8 0,0-2 2 0,-4 2 0 16,-6 4-52-16,-1-3-12 16,0 3 0-16,-3 0 0 0,-4-4 0 0,4-2 0 0,4-4 0 0,-1 7 0 15,4-7 0-15,0-2 0 0,0 2 0 0,3-6 0 31,0-3-151-31,4 0-33 0,4 0-6 0,3 0-2 0</inkml:trace>
  <inkml:trace contextRef="#ctx0" brushRef="#br0" timeOffset="198820.8">27284 10007 1728 0,'0'0'38'0,"0"0"8"0,0 0 2 0,0 0 0 0,0 0-39 0,10-6-9 15,-3 3 0-15,1-3 0 0,-1 6 53 0,0-10 9 16,3 7 2-16,-3-3 0 0,4-3-52 0,-4-1-12 16,4 1 0-16,-1 2 0 0,-3-2 54 0,4 0 8 15,-1-1 2-15,1 1 0 0,-4-1-52 0,0 1-12 16,0-7 0-16,-3 7 0 0,-1-1 0 0,1 1 0 16,3 0 0-16,-4 2 0 0,-3 4 54 0,0 3 8 15,4-6 2-15,-4 6 0 0,0 0-52 0,0 0-12 16,0 0 0-16,0 0 0 0,-11 0 0 0,4 0 0 15,0 6 0-15,0-3 0 0,-7 7 54 0,7 2 8 16,-4-2 2-16,1 2 0 0,-4-2-52 0,3 5-12 16,-3-5 0-16,7 9 0 0,-4-4 0 0,4-5 0 15,0 5 0-15,7-2 0 0,0-4 0 0,4 1 0 0,-1-1 0 16,1 4 0 0,6-4-48-16,-3-6-13 0,0 3-3 0,4-2 0 15,0 2 0-15,-1-3 0 0,4-3 0 0,0 0 0 0,0 6-102 16,4-12-21-16,14 3-4 0,0-7-1 0</inkml:trace>
  <inkml:trace contextRef="#ctx0" brushRef="#br0" timeOffset="199051.83">27799 9819 1497 0,'0'0'32'0,"0"0"8"0,-11 0 0 0,1 0 4 0,-1 3-36 0,1-3-8 0,-5 7 0 0,1 2 0 15,-3-9 53-15,-1 9 9 0,4 1 2 0,3-4 0 0,-6 4 0 0,3-1 0 16,7 0 0-16,-4 1 0 0,0 5 0 0,1-5 0 15,10-1 0-15,-4 1 0 0,4-1 0 0,0 1 0 16,0-1 0-16,4 0 0 0,3 1-52 0,0-4-12 16,0 3 0-16,4-9 0 0,3 0 0 0,0 7 0 15,-7-7 0-15,7 3 0 16,4-3-48-16,-1 0-13 0,1 0-3 0,0-3 0 16,-1-4-51-16,1-2-10 0,-1 3-3 0,1-7-716 0</inkml:trace>
  <inkml:trace contextRef="#ctx0" brushRef="#br0" timeOffset="199319.76">27940 9427 1728 0,'0'0'38'0,"0"0"8"0,0 0 2 0,0 0 0 0,4-9-39 0,-4 9-9 0,0 0 0 0,0 0 0 16,0 0 53-16,0 0 9 0,0 0 2 0,0 0 0 15,-4 9 0-15,4 1 0 0,-7 5 0 0,3-2 0 16,1 6 0-16,-1 6 0 0,1 0 0 0,-1 9 0 15,4-5 0-15,-3 5 0 0,-1-6 0 0,4 1 0 16,0 5-52-16,0-6-12 0,-3 4 0 0,3-4 0 16,3 0 0-16,-3 0 0 0,0 7 0 0,0-7 0 15,4-3 0-15,-4 0 0 0,0-6 0 0,0 6 0 16,3-6 0-16,1-7 0 0,-4 4 0 0,0 3 0 16,3-10 0-16,-3 1 0 0,0 5 0 0,0-5 0 15,0-10-100-15,0 0-22 0,0 0-5 0,0 0-581 16,0 0-116-16</inkml:trace>
  <inkml:trace contextRef="#ctx0" brushRef="#br0" timeOffset="199547.16">27887 9866 1728 0,'0'0'38'0,"0"0"8"0,0 0 2 0,7 0 0 0,0-3-39 0,-3-3-9 15,-4 6 0-15,10 0 0 0,-3 0 0 0,0 0 0 16,-7 0 0-16,11 6 0 0,3-3 53 0,-3-3 9 15,-4 7 2-15,3-4 0 0,8 3 0 0,-7-3 0 16,3 3 0-16,0 4 0 0,0 5-52 0,4-2-12 16,-1 3 0-16,-3-7 0 0,0 10 0 0,1-10 0 15,-1 1 0-15,-4 5 0 0,1-5 0 0,-4-1 0 0,3 7 0 0,-3-7 0 16,1 1 0-16,-5 5 0 0,1-5 0 0,-4-7-646 16,0 6-132-16</inkml:trace>
  <inkml:trace contextRef="#ctx0" brushRef="#br0" timeOffset="199690.61">28046 8154 1958 0</inkml:trace>
  <inkml:trace contextRef="#ctx0" brushRef="#br0" timeOffset="200039.07">28222 9857 1958 0,'0'0'87'0,"0"0"17"0,0 0-83 0,4 6-21 16,-8 7 0-16,4-7 0 0,0 3 0 0,0 7 0 15,0-7 0-15,0 1 0 0,4-1 56 0,-1 4 6 16,1-1 2-16,-4 1 0 0,3-7 0 0,-3-6 0 16,0 0 0-16,4 10 0 0,-1-1 0 0,-3-9 0 0,0 0 0 15,7 3 0-15,1 3-52 0,2 1-12 16,1-4 0-16,-1-3 0 0,1 6 0 0,-1-6 0 16,1 0 0-16,-4-6 0 0,-7 6 0 0,0 0 0 15,11 0 0-15,-11 0 0 0,7-10 0 0,-4 4 0 16,4 3 0-16,-7 3 0 0,4-6 54 0,-1-4 8 0,-3 1 2 0,4 0 0 31,-4-1-103-31,0 1-20 0,0-1-4 0,0 4-1 0,0-7 52 0,0 4 12 0,0-7 0 0,-4 7 0 16,4-7 0-16,0 7 0 0,0-1 0 0,0 1 0 15,-3 0-105-15,3-1-19 0,-4 4-3 16,1-3-1 0,-1 9-51-16,4 0-10 0,-7-4-3 0,7 4 0 0</inkml:trace>
  <inkml:trace contextRef="#ctx0" brushRef="#br0" timeOffset="200217.35">28444 9804 1497 0,'0'0'32'0,"0"0"8"0,0 0 0 0,0 0 4 0,8 6-36 0,-1-3-8 16,-4-3 0-16,4 6 0 0,-3-3 53 0,3 4 9 15,-4 2 2-15,4 0 0 0,-3 1 0 0,-1-1 0 16,1 1 0-16,-1-1 0 0,-3 4 51 0,4-1 10 16,-4 4 3-16,0-7 0 0,0 1-103 0,0-1-25 15,0 10 0-15,0-10 0 0,0 1 0 0,0-4 0 16,0 3 0-16,4 1 0 15,-1-1-46-15,-3-9-14 0,0 6-4 0,0-6-947 0</inkml:trace>
  <inkml:trace contextRef="#ctx0" brushRef="#br0" timeOffset="200423.68">28476 9590 2188 0,'0'0'48'0,"0"0"11"0,0 0 1 0,0 0 1 0,0 0-49 0,0 0-12 0,0 0 0 0,0 0 0 16,0 0 0-16,0 0 0 0,0 0 0 0,0 0 0 15,0 0 0-15,0 0 0 0,0 0 0 0,0 0 0 16,0 0-100-16,0 0-22 0,4 16-5 16,-4-16-1-16</inkml:trace>
  <inkml:trace contextRef="#ctx0" brushRef="#br0" timeOffset="200757.7">28783 9374 2188 0,'0'0'48'0,"0"0"11"0,0 0 1 15,4-9 1-15,-1 2-49 0,1-2-12 0,-4 9 0 0,3-3 0 0,-3 3 54 0,0 0 8 16,0 0 2-16,0 0 0 0,0 0-52 0,0 0-12 16,11 3 0-16,-1 3 0 0,-3 4 54 0,1-1 8 15,-1 16 2-15,0-6 0 0,0 6-52 0,3 3-12 16,-3 7 0-16,-3-4 0 0,3 13 0 0,-4-3 0 16,5-4 0-16,-5 1 0 0,-3 6 0 0,0-3 0 15,0-4 0-15,-3 1 0 0,-1 3 0 0,4-10 0 0,-4 4 0 16,1-7 0-16,-4-3 0 0,3 3 0 0,-3-3 0 0,0 0 0 15,0-6 0-15,4 0 0 0,-4-3 0 0,0-4 0 16,-1 4 0-16,1-7 0 0,4 1 0 0,-4-1 0 31,0-3-100-31,0-3-22 0,0 4-5 0,0-7-922 0</inkml:trace>
  <inkml:trace contextRef="#ctx0" brushRef="#br0" timeOffset="201114.07">28815 9885 1382 0,'0'0'61'0,"0"0"13"0,0 0-59 0,0 0-15 0,0 0 0 0,0 0 0 0,0 0 125 16,0 0 23-16,7 6 4 0,-4 4 0 0,5-4-84 0,-1-3-18 16,-4 7-3-16,1-1-1 0,3-3-17 0,0 7-3 15,-4-1-1-15,4 1 0 0,0-4 31 0,0 1 7 16,4-10 1-16,-4 6 0 0,4 3-52 0,-4-9-12 16,3 10 0-16,1-10 0 0,-1 9 0 0,1-9 0 15,0 6 0-15,-4-6 0 0,3-6 54 0,1 6 8 16,-1 0 2-16,-2-3 0 0,-1-3-52 0,3-4-12 15,1 1 0-15,-1 3 0 16,1 3-48-16,-8-4-13 0,-3 7-3 0,7-3 0 16,1 6 52-16,-1-3 12 0,-7 0 0 0,3 7 0 0,4 2 0 0,-3 0 0 15,-1 1 0-15,1-1 0 0,-1 7 0 0,1-4 0 16,-1 4 0-16,-3 9 0 0,0-12 0 0,0 9 0 0,-3-3 0 16,-1-7 0-16,-3 10 48 0,4-9 13 0,-1 5 3 0,-3-2 0 15,0 3-52-15,0-10-12 0,3 7 0 16,1-4 0-16,-1 4 54 0,1-6 8 0,-1-1 2 0,4 0 0 15,0 1-52-15,0-1-12 0,-3 7 0 16,3-7 0 0,-4 1-100-16,-3-1-22 0,4 7-5 0,-4-7-1025 0</inkml:trace>
  <inkml:trace contextRef="#ctx0" brushRef="#br0" timeOffset="201603.91">25566 10998 2649 0,'-7'-3'117'0,"3"6"25"0,-3-3-114 0,0 10-28 0,4-1 0 0,-4 7 0 16,3 3 0-16,-3 6 0 0,7-3 0 0,-4 12 0 16,4 1-45-16,-3-7-15 0,6 6-4 15,-3-5 0-15,0 5 103 0,0-6 20 0,-3 7 4 0,3-7 1 16,0 7-52-16,0-7-12 0,-4-3 0 0,4 3 0 16,4-3 0-16,-4 3 0 0,-4-12 0 0,4 3 0 15,0 0 0-15,-3-10 0 0,3 0 0 0,0-2 0 16,0 2 0-16,3-9 0 0,-3 0 0 0,0 0 0 15,4 0-202-15,3-3-43 0,11-13-9 0,-4-12-2 0</inkml:trace>
  <inkml:trace contextRef="#ctx0" brushRef="#br0" timeOffset="201856.75">25816 10867 2649 0,'0'0'58'0,"0"0"12"0,0 12 2 0,0 1 4 0,0 2-61 0,0 4-15 16,0 6 0-16,0-3 0 0,0 13 0 0,4-1 0 16,-4 1 0-16,0 2 0 0,-4 1 0 0,4 6 0 15,7-3 0-15,0-4 0 0,4 1 54 0,-4-4 8 0,4 4 2 16,-1 3 0-16,1-4-52 0,-4 7-12 16,-7-6 0-16,3-4 0 0,8 4 0 0,-4-3 0 0,-3-10 0 15,-1 9 0-15,4-6 0 0,-3-3 0 0,-1-3 0 16,1-6 0-16,-4 3 0 0,0-3 0 0,0-7 0 0,-4 0 0 31,1 1-100-31,-4-1-22 0,0-3-5 0,-1-2-1025 0</inkml:trace>
  <inkml:trace contextRef="#ctx0" brushRef="#br0" timeOffset="202325.64">25266 11462 2649 0,'0'0'58'0,"0"0"12"0,0 0 2 0,11-3 4 0,6-9-61 0,4 2-15 0,4 1 0 0,10 0 0 15,4-4-48-15,7-3-13 0,0 7-3 0,3-1 0 0,-3-5 103 0,3 5 20 16,-6 1 4-16,-1 3 1 16,0 3-103-16,-3-4-20 0,4 4-4 0,-5 3-1 0,-2-6 52 0,-5 12 12 15,5-6 0-15,-8 3 0 0,-7-3 0 16,0 7 0-16,-7 2 0 0,4-3 0 0,-4 4 0 0,-3-7 0 15,-8 6 0-15,4 1 0 0,-3 5 0 0,-4-5 0 16,-4 9 0-16,4-4 0 0,-3-2 0 0,3 2 0 16,-4 4 0-16,1 0 0 0,3-10 48 0,0 13 13 15,0-3 3-15,3-9 0 0,-6 5-52 0,6-2-12 16,4-4 0-16,-7 1 0 0,4-1 54 0,-4-9 8 16,7 6 2-16,-7-6 0 0,7 10-52 0,4-4-12 15,-4-3 0-15,7 3 0 0,-4-2 0 0,4-4 0 0,-3 0 0 16,3 0 0-16,0-4 0 0,-3-2 0 15,3 3 0-15,-4-3 0 0,1-4 0 0,0 4 0 0,-1-3 0 0,1-1 0 16,-1 1 0-16,-3-1 0 0,-3-8 0 0,0 2 0 16,-1 3 0-16,1-2 0 0,-8-1 0 0,4-3 0 15,-7 10 0-15,0-10 0 0,-4 3 0 0,1 7 0 32,-4 0-48-32,-4-4-13 0,0-3-3 0,-3 10 0 0,-3-3 52 0,2 5 12 0,-2-2 0 0,-1 3 0 15,4 3-156 1,-4 3-29-16,4 3-6 0,-4-2-478 0,4 5-96 0</inkml:trace>
  <inkml:trace contextRef="#ctx0" brushRef="#br0" timeOffset="203346.73">26469 11453 806 0,'0'0'36'0,"0"0"7"0,0 0-35 0,0 0-8 0,7-6 0 0,-7 6 0 15,4-3 104-15,-4 3 20 0,7-7 3 0,0 7 1 16,0 0 0-16,-4-3 0 0,8 3 0 0,-11 0 0 16,7 3-52-16,0-3-9 0,3 7-3 0,1-4 0 15,-7 3 0-15,6 3 0 0,-3 1 0 0,4-4 0 16,-4 7 0-16,0-4 0 0,0 7 0 16,0-7 0-16,-3 7 0 0,3-4 0 0,-4-2 0 0,1 5 0 15,-1-8-51-15,-3 2-13 0,4 1 0 0,-4-7 0 16,0-3 0-16,0 0 0 0,3 9 0 0,-3-9 0 15,0 0 54-15,0 0 8 0,0 0 2 0,0 0 0 16,0 0-52-16,0 0-12 0,0 0 0 0,0 0 0 16,7 0 0-16,-3-3 0 0,3-3 0 0,-4-4 0 15,8 7 0-15,-7-6 0 0,3 2 0 0,-4-2 0 16,4 0 0-16,-3 2 0 0,3-2 0 0,0 6 0 16,-7 3 0-16,0 0 0 0,10-6 0 0,-3 6 0 0,-7 0 0 0,0 0 0 15,11-4 0-15,-11 4 0 16,0 0 0-16,0 0 0 0,11 4 0 0,-4-4 0 0,3 6 0 0,-10-6 0 15,7 0 0-15,-7 0 0 0,7 9 0 0,-7-9 0 16,0 0 0-16,11 3 0 0,-4 4 0 0,-7-7 0 16,0 0 0-16,7 0 0 0,-7 0 0 0,0 0 0 15,0 0 0-15,11 3 0 0,-11-3 0 16,0 0 0-16,0 0 0 0,0 0 0 0,10-3 0 0,-3 3 0 16,0-7 0-16,-7 7 0 0,7 0 0 0,-7 0 0 15,7 0 0-15,4-3 0 0,-11 3 0 0,7-6 0 16,4 6 0-16,-4 0 0 0,3 0 0 0,1 0 0 0,-4 0 0 0,0 6 0 15,0-6 0-15,4 0 0 0,-1 0 0 16,4-6 0-16,-7 6 0 0,0 0 0 0,1-3 0 0,2-3 0 16,-3 6 0-16,0 0 0 0,0 0 0 0,0-4 0 15,4-2 0-15,-4 6 0 0,4-3 0 0,-4-3 0 32,-7 6-48-32,7 0-13 0,3 0-3 0,-3 0 0 15,0 0 0-15,4 0 0 0,-4 0 0 0,0 0 0 0,-7 0-51 16,11 6-10-16,-4-3-3 0,3-3 0 15,-3 0 52-15,4 0 9 0,-1 0 3 0,1 0 0 0,0 0 51 0,-4 0 13 0,-7 0 0 16,7 0 0-16,0 0 0 0,-7 0 0 0,0 0 0 0,0 0 0 16,0 0 48-16,0 0 13 0,0 0 3 0,0 0 0 15,0 0 0-15,0 0 0 0,0 0 0 0,0 0 0 16,0 0 0-16,0 0 0 0,7 10 0 0,0-4 0 16,0-3-52-16,0 6-12 0,-7-9 0 0,7 7 0 0,4-4 0 15,-1 3 0-15,1-6 0 0,-1 9 0 0,5-9 54 0,-1 10 8 16,-7-10 2-16,3 0 0 0,-3 0-52 0,4 0-12 15,-4 0 0-15,4 0 0 0,-11 0 0 0,7-3 0 16,0-4 0-16,0 7 0 0,-7 0 0 0,0 0 0 16,7-9 0-16,-7 9 0 0,0 0 0 0,7-6 0 15,-7 3 0-15,0 3 0 0,0 0 0 0,0 0 0 16,0-10 0-16,-4 4 0 0,4 6 0 0,-3-3 0 16,-1-3 0-16,4 6 0 0,0 0 0 0,-3-10 0 15,-4 1 0-15,3-1 0 16,1 10-100-16,-4-6-22 0,3-3-5 0,1 6-1 15,3 3-102-15,0 0-21 0,-8-16-4 0,8 16-1 0</inkml:trace>
  <inkml:trace contextRef="#ctx0" brushRef="#br0" timeOffset="204065.78">27852 11437 1497 0,'0'0'32'0,"0"0"8"0,0 0 0 0,0 0 4 0,0 0-36 0,0 0-8 0,0 0 0 0,0 0 0 16,0 0 104-16,0 0 20 0,0 0 3 0,0 0 1 15,-4 0-52-15,1 0-9 0,-11 7-3 0,-4-7 0 16,0 0 0-16,-3 3 0 0,4-3 0 0,-5 6 0 16,-2-6 0-16,3 6 0 0,6-3 0 0,-2-3 0 15,3 0-51-15,3 7-13 0,4-7 0 0,7 0 0 0,0 0 0 0,0 0 0 16,0 0 0-16,0 0 0 16,4 3 0-16,3 3 0 0,0-3 0 0,0 7 0 0,3-10 0 0,1 9 0 15,-1-9 0-15,1 6 0 0,3 4 0 0,-3-4 0 16,6-3 0-16,-2 7 0 15,-1-1 0-15,0 0 0 0,-4 1 0 0,4 5 0 0,1-5 0 16,-5 6 0-16,1-4 0 0,-1 4 0 0,-3 3 0 16,4 6 0-16,0-7 0 0,-1 11 0 0,1-4 0 0,-4 3 0 15,0-3 0-15,0 3 0 0,3-3 54 0,1 4 8 16,-7-4 2-16,3 0 0 0,0-3-52 0,0 3-12 16,-11 0 0-16,4-3 0 0,4 3 0 0,-4 0 0 15,0 0 0-15,-7-3 0 0,3 3 0 16,1-6 0-16,-4 0 0 0,3-4 0 0,-3-5 0 15,-4 9 0-15,4-10 0 0,0 1 0 0,-3-4 54 0,3-3 8 16,-4 3 2-16,4-12 0 0,-4 3-52 16,8-3-12-16,-4 6 0 0,3-10 0 0,1 1 0 0,-1-1 0 15,1-9 0-15,3 4 0 16,-4-4-48-16,4-6-13 0,-3 3-3 0,6-3 0 0,-3-3 52 16,4-1 12-16,3 4 0 0,0-3 0 0,0-3 0 0,0 3 0 15,0 2 0-15,0-2 0 0,4 0 0 0,-4 3 0 0,0-3 0 0,0-1 0 16,0-2 0-16,0 9 0 0,0-3 0 0,0 9 0 15,0-2 0-15,0 8 0 0,0-6 0 0,4 7 0 16,-4 9 0-16,3-3 0 0,-6 3 0 0,7 3 0 16,-4-3 0-16,0 6 0 0,0-3 0 0,3 4 0 15,-3 2 0-15,0 1 0 0,0-1 0 0,0 7 0 16,1-7 0-16,-5 0 0 0,4 1 0 0,-3-1 0 16,-4 1 0-16,0-1 0 0,0-9 0 0,0 0 0 0,0 0 0 0,0 0 0 15,0 0 0-15,0 0 0 0,0 0 0 16,0 0 0-16,0 0 0 0,0 0 0 0,0 0 0 0,0 0 0 15,0 0 0-15,0-9 0 0,0-1 0 0,0 1 0 16,0-1 0-16,0 1 0 0,3-7 0 0,-3 7 0 16,4-4 0-16,-1-2 0 0,1-1 0 0,3 4 0 15,0-4 0-15,3 6 0 0,-2-8 0 0,6 8 0 16,0-5 0-16,0 5 0 16,-4 1-156-16,5-7-29 0,9 7-6 0,1 6-1 15,0-7 0-15,3 4 0 0,25 3 0 0,-11 3 0 0</inkml:trace>
  <inkml:trace contextRef="#ctx0" brushRef="#br0" timeOffset="204858.98">28522 11516 1958 0,'0'0'87'0,"0"0"17"0,0 0-83 0,-3 9-21 0,-1-9 0 0,-3 10 0 15,3-4 56-15,-3-3 6 0,4 3 2 0,-4-3 0 16,3 4 51-16,-3 2 10 0,0 0 3 0,0-9 0 16,4 10-103-16,-4-4-25 0,-1-3 0 0,1 7 0 15,-3-10 56-15,3 6 7 0,0-3 1 0,0 3 0 16,0-6-52-16,0 0-12 0,7 0 0 0,0 0 0 15,0 0 0-15,0 0 0 0,0 0 0 0,0 0 0 16,0 0 0-16,0 0 0 0,0 0 0 0,0 0 0 16,0 0 0-16,0 0 0 0,10 3 0 0,4 4 0 15,-3-7 0-15,3 9 0 0,-3-9 0 0,-1 10 0 16,4-10 0-16,0 6 0 0,0-3 0 0,4 3 0 16,0-3 0-16,6 4 0 0,-2-4 0 0,-1 3 0 15,7-6 0-15,-7 6 0 0,-3-3 0 0,-1-3 0 16,1 0-48-16,-4 0-13 15,-3 0-3-15,-1 0 0 0,1 0 0 16,-4-9 0-16,-3 9 0 0,-1-9 0 0,1-1-102 0,-4-5-21 0,-4 5-4 0,-3-34-1 31,3 10-51-31,-3 6-10 0,4 9-3 0,-1 0 0 16,4 3 256-16,-3 7 52 0,-1-4 9 0,4 7 3 0,0-3 51 0,4 2 10 16,-4 7 3-16,0 0 0 0,7-3 0 0,0 3 0 15,0 0 0-15,-7 0 0 16,4 3-52-16,-1 7-9 0,4 5-3 0,0 1 0 0,4-3 52 0,-4 2 9 0,0 14 3 15,3-4 0-15,-6 3-52 0,7 0-9 0,-4 7-3 16,0-1 0-16,0 1 0 0,3 2 0 0,-6-2 0 16,3-1 0-16,-4 4-51 0,4-4-13 15,-3 4 0-15,0-4 0 0,3 4 0 0,-4-3 0 0,1-1 0 16,-1 1 0-16,1-7 54 0,-4 0 8 0,3-3 2 0,1 3 0 16,-1-3-52-16,-3-6-12 0,4 6 0 15,-4-12 0-15,0 2 0 0,0 1 0 0,-4-3 0 0,4-4 0 16,0-3 0-16,0-2 0 15,0-4 0-15,0 0 0 0,0 0 0 0,0 0 0 0,-7 6 0 0,0-6 0 16,-3-6 0-16,-1 6 0 0,0-10 0 0,1 1 0 31,-4-4-48-31,0-3-13 0,-4 1-3 0,4-4 0 0,3-9 52 0,1 3 12 0,-1-10 0 0,4 7 0 16,-4-16-54-16,1 6-8 0,6 1-2 0,-3-7 0 16,4 0 0-1,3 0 0-15,3 0 0 0,1-3 0 0,3 3 52 0,3 4 12 0,-2 2 0 0,-1 10 0 0,-4 3 0 16,4 6 0-16,-3-6 0 0,6 12 0 0,-3 4 0 15,0-1 0-15,0-2 0 0,-3 9 0 0,-4 3 48 0,11 0 13 16,-4 3 3-16,-7-3 0 0,7 6-52 16,3 3-12-16,-10-9 0 0,7 10 0 0,0-1 54 0,-3 1 8 15,3-1 2-15,-4 7 0 0,1-7-52 0,-4 1-12 16,4-1 0-16,-4 0 0 0,-4 1 0 0,4 5 0 16,-4-5 0-16,1-4 0 0,-1 7 0 0,1-4 0 15,-4-3 0-15,-4 4 0 0,4-4 0 0,-3-3 0 16,-1 3 0-16,0-2 0 15,4-4-100-15,0 0-22 0,-7 0-5 0,0-4-1 16,0-2-102-16,0-3-21 0,-21-10-4 0,6 3-1 0</inkml:trace>
  <inkml:trace contextRef="#ctx0" brushRef="#br0" timeOffset="205558.09">29034 11365 2188 0,'0'0'48'0,"0"0"11"0,0 0 1 0,0 0 1 0,0 0-49 0,0 0-12 0,0 0 0 0,0 6 0 15,0 4 0-15,0-1 0 0,3 1 0 0,1-1 0 16,-4 7 105-16,3-7 19 0,1 4 3 0,-1-1 1 16,-3 1-103-16,7-4-25 0,-3 1 0 0,-1 5 0 15,1-5 56-15,-1-1 7 0,-3 1 1 0,7-1 0 16,-3-3-52-16,0-3-12 0,-4-3 0 0,0 0 0 15,0 0 0-15,7 7 0 0,-7-7 0 0,0 0 0 16,0 0 0-16,3 0 0 0,-3 0 0 0,7 0 0 0,0 0 0 0,-3 0 0 16,3-7 0-16,-7 7 0 0,7-3 0 0,-7 3 0 15,0 0 0-15,0 0 0 0,0 0 0 0,0 0 0 16,3 3 0-16,4 4 0 0,-3 2 0 0,3 0 0 16,0 7 0-16,4-3 0 0,-1-4 0 0,4 7 0 15,-3-1 0-15,3-2 0 0,0-4 0 0,0-2 0 16,0 2 0-16,-3 0 0 0,0 1 0 0,-4-4 0 15,-7-6 0-15,3 3 0 0,4 4 0 0,-7-7 0 16,0 0 0-16,7-7 0 0,4 7 0 0,-4-3 0 0,-4-3 0 16,4 3 0-16,-3-4 0 0,3-2 0 0,0 0 0 15,0 2 0-15,-3 4 0 0,3-6 0 0,0 3 0 16,0 2 0-16,-4-2 20 0,1 3 2 0,-4 3 0 0,0 0 0 16,0 0-35-16,11 0-7 0,-1 0-2 0,-3 3 0 15,-7-3 22-15,14 6 0 0,-3-2 0 0,3 11 0 16,-3-5 0-16,-1 8 0 0,4-2 0 15,0-3 0-15,-3 6 0 0,-4 2 0 0,4-2 0 0,-1-6 0 16,-3 9 47-16,-3-10 13 0,3 7 4 0,-4 3 0 16,4-9-48-16,-3 5-16 0,-4-2 9 0,0 3-9 15,0 0 21-15,0-4-1 0,0 4 0 16,0-3 0-16,0-4-10 0,0 4-2 0,0 3-8 0,-4 0 12 16,4-4-12-16,-3-5 0 0,-1 6 8 0,4-4-8 15,-3-3 0-15,3 1 0 0,-4 2 8 0,1-2-8 0,-1-1 0 16,4-6 8-16,0-3-8 0,0 0 0 15,0 0 0-15,0 0 0 0,0 0 0 0,0 0 0 0,0 0 0 0,4-3-12 16,6-3 12-16,1-3-13 16,3-7 13-16,7-3-11 0,7 0 11 0,8-9-10 0,13 0 10 0,4-4-10 15,7 4 10-15,3-6-10 0,-6 2-7 16,-15 1-2-16,1-3 0 0,6 2 0 16,7-9-36-16,4 4-7 0,4-1-2 0,-1-3-819 15,-3 4-164-15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10T03:19:42.203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3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2-03-10T03:20:05.811"/>
    </inkml:context>
  </inkml:definitions>
  <inkml:trace contextRef="#ctx0" brushRef="#br0">14143 12767 756 0,'-14'-9'33'0,"14"9"7"0,0 0-32 0,0 0-8 0,-7 6 0 0,7-6 0 15,-4 9 0-15,4-6 0 0,-7 4 0 0,7 2 0 16,0 0 8-16,0 7-8 0,0-7 0 0,0 1 8 16,4-1-8-16,-4 7 0 0,3-3 0 0,1-4 0 15,-4 7 22-15,0 2 2 0,0-2 1 0,3 3 0 16,1 0 3-16,-1 6 0 0,-3-6 0 0,4 15 0 15,-1-6 9-15,1 7 3 0,-1-7 0 0,-3 0 0 16,7 7-23-16,-3-1-4 0,3 4-1 0,0-4 0 0,0 1-12 0,4-1 0 16,3-2 0-16,-4 2 0 15,5-9 0-15,2 4 8 0,1-1 0 0,-4-3 1 0,4 0 30 0,3-6 5 16,0 9 2-16,0-3 0 0,-7-6-23 0,7 6-5 16,-3-6-1-16,0 6 0 15,-1-3-2-15,4 0-1 0,-6 0 0 0,6 3 0 0,0-6-2 0,-3-1 0 16,3 8 0-16,3-8 0 0,1 1 5 0,3 6 1 15,-3-6 0-15,3 0 0 0,0 3-18 16,1-3 8-16,2-1-8 0,-2 1 0 0,-1 0 13 16,0 0-4-16,-3 6-1 0,7-9 0 0,-4 2-8 0,-4-8 8 15,-2 9-8-15,6-10 8 0,0 1 7 0,7-1 1 16,1-3 0-16,-1 4 0 0,-3-4 16 0,-1-3 3 0,8 6 1 16,0-2 0-16,0-4-23 0,-4 3-4 15,-3-3-1-15,0-3 0 0,-4 7-8 0,0-7 0 16,0 0 0-16,4 0 0 0,0 0 12 0,3 0-2 0,-3 0-1 0,3 0 0 15,0 0 1-15,4 0 0 0,0-7 0 0,3 7 0 16,-3-3-10-16,0-3 0 0,0 3 0 0,-4-4 0 16,4-2 8-16,0 0-8 0,-1-1 12 0,1 4-4 15,0-3 0-15,7 5-8 0,-4-5 12 0,4-7-4 16,0 7 12-16,0-7 1 0,-4 7 1 16,-3-1 0-16,-4-2-22 0,-3-4 0 0,-4 7 0 0,4-1-8 15,0-5 16-15,3 5 3 0,0 1 1 0,0-7 0 16,1 7-4-16,-1-4-8 0,0-2 12 0,1 5-4 15,-1 4-8-15,-3-7 10 0,-1 4-10 0,-2 0 10 16,-1-7-1-16,0 6 0 0,7-5 0 0,1-4 0 16,2 0-1-16,8 0-8 0,0 0 12 0,0-2-4 15,-4 2-8-15,4 0 0 0,-4 0 9 0,1 10-9 16,-4-7 0-16,-4-3 8 0,-3 4-8 0,-4 5 0 0,4-9 8 16,-4 10-8-16,4-7 10 0,-4 4-10 15,0-4 19-15,4 3-3 0,-7-2 0 0,6 5 0 0,-3-5-4 16,4 2-2-16,-4-3 0 0,4 7 0 0,3-7-10 0,-3 4 8 15,-4-4-8-15,-3 7 8 0,0-7-8 16,3 7 8-16,-3-4-8 0,-4-3 8 0,4 1-8 0,-1 5 0 16,-3-8 0-16,1 8 0 0,2-6 0 0,1 4 0 15,-4-4 0-15,0 4 8 0,4-4-8 0,3 7 8 0,0-7-8 16,-3-3 8-16,7 10-8 0,-4-7 0 16,4-3 0-16,-4 7 8 0,0-10 0 0,4 9 0 0,-4-6 0 15,1-3 0-15,-8 10-8 0,3-4 0 0,1-3 0 16,0 10 8-16,-4-7-8 0,0 4 0 0,4-4 9 0,-4 7-9 15,4-7 0-15,-1 7 8 0,1-4-8 0,0-3 0 16,3 1 0-16,4 2 9 0,0-3-9 0,-1-2 0 16,-3 8 8-16,-3-5-8 15,-4 5 0-15,0-2 0 0,-3-4 20 0,-4 6 1 0,0 1 0 16,0-7 0-16,1 4-29 0,-1-1-7 0,-7 4-1 0,3-4 0 16,-3-2 24-16,4 5 5 0,3 1 1 0,0 3 0 15,-3-4-14-15,-1 7-15 0,-3-3 3 0,0 3 1 16,4 3 11-16,-7-7 0 0,3 7 0 0,-4 0 0 15,4 0 0-15,-7 0 0 0,0 0 0 0,0 0 0 16,4 0 0-16,-4 0 0 0,0 0 0 0,0 0 8 0,0 0-8 16,0 0 12-16,0 0-4 0,0 0 0 15,0 0-8-15,0 0 0 0,0 0 0 0,0 0 0 0,0 0 0 0,0 0 0 16,3 0-11-16,-3 0 11 0,0 0 0 0,0 0 0 16,0 0 0-16,0 0 0 0,0 0 0 15,0 0 0-15,0 0 0 0,-7 7 0 0,7-7 9 16,-10 9-9-16,-1-6 0 0,4 7 9 0,0-4-9 0,-4 3 12 15,1-2-12-15,3-4 12 0,0 6-12 0,3-3 0 16,-6-2 0-16,3 5 0 0,7-9 0 0,-4 6 0 16,-7-3 0-16,1 4 0 0,3 2 0 15,0-3 0-15,-4-3 0 0,1 4 0 0,-5-7 0 16,5 3 0-16,3-3 0 0,0 0 0 0,-7 0 0 0,-1 0 0 16,5 0 8-16,-1 0-8 0,-6-3 0 0,6 3 0 0,-3 0 0 15,3-7 8-15,-3 7-8 0,0 0 0 0,0 0 0 16,4-3 0-16,-1 3 0 0,0-6 0 0,4 6 0 0,0 0 0 15,0 0 0-15,4 0 0 0,-1-3 0 0,1 3 0 16,-1-6 0-16,1 6 0 0,3 0 0 0,-4 0 0 16,4 0 0-16,-4 0 8 0,1-7-8 0,3 7 0 15,0 0 0-15,0 0 0 0,0 0 0 0,0 0 0 16,0 0 0-16,0 0 0 0,0 0 0 0,0 0 0 16,0 0 0-16,0 0 0 0,11-3 0 0,-11 3 0 15,0 0 0-15,10-6 0 0,-3 6 0 0,-7 0 0 16,11-3 0-16,-1 3 0 0,4 0 0 0,-3 0 0 15,3-6 0-15,0 6 0 0,0 0 0 0,0 0 0 16,1 0 0-16,-1-4 0 0,0 4 11 0,3 0-11 16,-10 0 9-16,4 0-9 0,-4 0 8 0,4 4-8 15,-11-4 0-15,7 6 0 0,0-3 8 0,3 3-8 0,-6 4 0 16,-4-1 0-16,0 0 0 0,0 7 0 16,3-3 0-16,-3 2 0 0,-3 4 0 0,3 0 8 0,-4 3-8 0,-3 0 12 15,-3 3-12-15,-4 3 12 0,0 7-12 0,-8 2 8 16,-6 4-8-16,-7 6-765 15,-7 6-159-15</inkml:trace>
  <inkml:trace contextRef="#ctx0" brushRef="#br0" timeOffset="22772.78">8558 2576 1440 0,'-21'-22'128'0,"14"12"-103"0,0-2-25 0,-3 2 0 16,6 1 44-16,-3-1 4 0,3 1 1 0,4 0 0 15,-3 2-34-15,-1-2-7 0,8 6-8 0,-1-7 11 16,1 4 1-16,-1-3 0 0,1 9 0 0,3-10 0 16,4 7-3-16,-1-3 0 0,4 0 0 0,-3 2 0 15,3-5 11-15,4 3 3 0,10-4 0 0,0 1 0 0,4 0-23 0,7 2 0 16,-1-2 0-16,1-4 0 16,7 7 8-16,-4-6 1 0,-3 2 0 0,7-2 0 0,-11-1 1 15,11-3 0-15,-3-2 0 0,6-1 0 0,4 3 10 16,3-6 1-16,4 6 1 0,-3 1 0 0,-1-7 0 15,-6 9 0-15,-5 1 0 0,5-4 0 0,3 4-2 0,-4 2 0 16,1-2 0-16,-1-1 0 0,-7-3-1 0,1 7-1 16,-1 0 0-16,-3 2 0 0,-4-2-2 0,0-1-1 15,-3 1 0-15,3 0 0 0,-3-1-4 0,-4 1-1 16,8-1 0-16,-1 1 0 0,-3 3-10 0,-1-4 10 16,-2 1-10-16,-8 6 10 0,-4-4-10 15,-3 1 10-15,4-3-10 0,-7 9 10 0,-11 0-2 0,0 0 0 16,7-3 0-16,-7 3 0 15,-14 0-60-15,3 0-12 0,0 3-2 0,-3 3-894 16</inkml:trace>
  <inkml:trace contextRef="#ctx0" brushRef="#br0" timeOffset="23018.9">8700 2698 2142 0,'-29'-35'95'0,"22"26"19"0,-7 3-91 0,7 3-23 0,4-7 0 0,-1 4 0 16,-3 6 0-16,10-10 0 0,12 1 0 0,2 0-8 16,1 2 0-16,7-2 0 0,6-4 0 0,8-2 0 15,3 2 8-15,4 1 0 0,4-1 0 0,6-6 0 16,-3 4 0-16,7-1 0 0,4-3 0 0,6-9 0 0,8 12 0 16,3-6 0-16,-4 0 0 0,5-6 0 15,6-6 9-15,0 2-9 0,0 1 12 0,-3 0-12 0,0 5 0 0,3-8 0 16,7 9 0-16,0 6 0 0,-3-3 0 0,-11-3 0 15,-7 6 0-15,-3 4-628 16,3-1-125-16</inkml:trace>
  <inkml:trace contextRef="#ctx1" brushRef="#br0">5828 16533 0,'0'0'0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10T03:20:22.34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26670 5627 1036 0,'0'0'23'0,"0"0"5"0,0 0 0 0,4-10 1 0,-1 7-29 0,1-9 0 16,-4 8 0-16,0-5 0 0,3 3 57 0,-3-4 6 15,4 1 1-15,-1 6 0 0,1-3 0 0,-4-4 0 16,3 4 0-16,1 3 0 0,-4 3 0 0,0-7 0 0,3-2 0 0,-3 0 0 16,4 6-22-16,-4 3-4 0,0 0-1 15,0-7 0-15,3-2-8 0,-3 9-1 0,4-10-1 0,-4 10 0 16,0-6-27-16,0 6 0 0,0 0 0 0,3-9 0 16,1 9 56-16,-1-13 7 0,-3 13 1 0,4-6 0 15,0-3-52-15,-4-1-12 0,3 1 0 0,-3 2 0 16,0 4 54-16,0 3 8 0,4-9 2 0,-4 9 0 15,0-6-52-15,0-4-12 0,0 1 0 0,0 9 0 16,0 0 0-16,3-6 0 0,4 2 0 0,-7 4 0 16,0-9 54-16,-3 3 8 0,-1-4 2 15,4 10 0-15,0 0-52 0,0 0-12 0,0-3 0 0,0 3 0 16,0 0 0-16,0 0 0 0,0 0 0 0,0 0 0 16,0 0 0-16,0 0 0 0,0-6 0 0,0 6 0 15,0 0 0-15,0 0 0 0,0 0 0 0,0 0 0 0,0 0 0 0,0 0 0 16,0 0 0-16,0 0 0 0,0 0 0 0,0 0 0 15,0 0 0-15,4 9 0 0,-4 1 0 0,3-1 0 16,-6 7 0-16,3 0 0 0,-4-4 54 0,4 4 8 16,-3 3 2-16,3-1 0 0,-4 1-52 0,1-3-12 15,-1 3 0-15,4-1 0 0,-4-2 0 0,1 3 0 16,-1 0 0-16,1-10 0 0,3 7 0 0,-4 3 0 16,1 0 0-16,3-4 0 0,-4 4 0 0,4 0 0 15,-3-4 0-15,3 4 0 0,0-3 0 0,0-3 0 16,0-4 0-16,0 7 0 0,3-1 0 0,-3-5 0 15,0-7 0-15,0 6 0 0,0-2 54 0,0 2 8 16,0-9 2-16,-3 0 0 0,3 0-52 0,0 9-12 16,0-9 0-16,0 7 0 0,0-7 0 0,0 0 0 15,0 0 0-15,0 0 0 0,0 3 0 0,0-3 0 0,0 0 0 0,0 0 0 16,-4 9 0-16,4-9 0 0,0 0 0 0,0 0 0 16,-3 6 0-16,3-2 0 0,-4-4 0 0,4 0 0 15,0 0 0-15,0 0 0 0,0 0 0 0,0 0 0 31,0 0-48-31,0 0-13 0,0 0-3 0,0 0 0 0,0 0-51 16,-3-10-10-16,-1 1-3 0,1-1-1024 0</inkml:trace>
  <inkml:trace contextRef="#ctx0" brushRef="#br0" timeOffset="488.97">26444 5762 1450 0,'0'0'32'0,"0"0"6"0,0 0 2 0,0 0 1 0,0 0-33 0,0 0-8 15,0 0 0-15,0 0 0 0,-3 6 98 0,3-6 18 16,0 0 3-16,0 0 1 0,0 0-36 0,0 0-6 16,0 0-2-16,0 0 0 0,0 0-28 0,0 0-7 15,0 0-1-15,0 0 0 0,7 3-16 0,-7-3-3 16,3 6-1-16,4-6 0 0,-3 10 20 0,3-10 3 15,-4 9 1-15,1-3 0 0,-4-6-20 0,4 3-3 16,-1 7-1-16,1-1 0 0,-8 1 16 0,8 2 4 16,-4 1 0-16,3-4 0 0,-3 1-20 0,4-1-3 15,3 7-1-15,-4-7 0 0,1 0-8 0,-1 1-8 0,4-1 12 16,0-2-12-16,4 2 34 0,-4-3 0 16,-7-6 0-16,4 3 0 0,3 7-22 0,3-4-4 15,-3-3 0-15,4 7-8 0,-11-10 8 0,3 0-8 16,8 6 0-16,-11-6 0 0,0 0 10 0,0 0-2 0,0 0 0 15,0 0 0-15,0 0 17 0,11 3 3 0,-11-3 1 16,7 6 0-16,-7-6-29 0,0 0 0 0,0 0 0 0,0 0 0 16,0 0 0-16,0 0 0 0,0 0 0 0,10 0 0 15,-3 0 0-15,-7 0 0 0,0 0 0 0,11-9 0 16,-4 3 0-16,0 2 0 0,0-5 0 0,0 0 0 16,-3 2 0-16,3-2 0 0,0 0 0 0,0 2 0 15,3-2 0-15,1 6 0 0,-1-7 0 0,1 4 0 0,0-3-14 16,-1-1-9-16,1 4-1 0,-1-3-883 15,1 5-176-15</inkml:trace>
  <inkml:trace contextRef="#ctx0" brushRef="#br0" timeOffset="1618.82">26705 5351 1497 0,'0'0'32'0,"0"0"8"0,0 0 0 0,0 0 4 0,0 0-36 0,0 0-8 0,-7 0 0 0,4 0 0 0,3 0 53 0,-7 0 9 15,0-10 2-15,3 10 0 0,4 0 0 0,-7 0 0 16,7 0 0-16,-4 10 0 0,-3-10 0 0,7 0 0 16,0 0 0-16,0 0 0 0,-3 0 0 15,3 0 0-15,0 0 0 0,0 0 0 0,0 0 0 0,0 0 0 16,0 0 0-16,0 0 0 0,0 0-52 0,0 0-12 15,0 0 0-15,0 0 0 0,0 0 0 0,0 0 0 16,0 0 0-16,0 0 0 0,14 0 0 0,-7 0 0 16,4 0 0-16,-4 0 0 0,3 0 0 0,4 0 0 15,-3 0 0-15,3 0 0 0,0 0 0 0,0 0 0 16,0 0 0-16,1 0 0 0,-1-10 54 0,3 10 8 16,-3 0 2-16,4 0 0 0,-4-3-52 0,4-3-12 15,-4 6 0-15,7-3 0 0,-3 3 0 0,6-6 0 16,1 6 0-16,3-7 0 0,1 14 0 0,-8-14 0 15,-4 4 0-15,1 3 0 0,3 0 0 0,-3 0 0 16,-4 0 0-16,4 0 0 0,-4-6 0 0,0 6 0 0,0 0 0 0,0 0 0 16,-3-3 0-16,-1 3-12 0,1 0 3 0,-4 0 0 15,-7 0 9-15,0 0 0 0,10 3 0 0,-10-3 0 16,7-3 0-16,-7 3 12 0,0 0-2 0,0 0-1 16,0 0-9-16,0 0 0 0,0 0 0 0,0 0 0 15,0 0 0-15,0 0 0 0,0 0 0 0,0 0 0 16,0 0-49-16,0 0-12 15,0 0-3-15,0 0 0 0,0 0-153 16,0 0-31-16,0 0-7 0,0 0-1 0</inkml:trace>
  <inkml:trace contextRef="#ctx0" brushRef="#br0" timeOffset="2846.25">27802 5003 1267 0,'0'0'28'0,"0"0"5"0,0 0 2 0,0 0 1 0,0 0-36 0,-3-10 0 16,-1 1 0-16,4-1 0 0,0 10 109 0,-7 0 15 16,4-9 4-16,-1 9 0 0,4 0-34 0,-7-6-6 0,4 3-2 0,-4 3 0 15,0-7-32-15,3 7-6 0,-3 0-2 0,0 7 0 16,3-4-15-16,-3-3-3 16,-3 6-1-16,6 3 0 0,1 1 5 0,-1-1 0 15,-3 7 1-15,4-7 0 0,-4 10-24 0,-1-3-9 16,5-4 0-16,-1 4 9 0,-6 3 11 0,6 0 3 15,8-10 0-15,-4 7 0 0,-7-1-15 0,7-2-8 0,3 3 8 16,1-7-8-16,-4 7 8 0,3-4-8 0,1-2 10 0,3-1-10 16,-4-3 29-16,5 4 0 0,-1-1 0 15,3 1 0-15,1-10-29 0,-1 6 0 0,1-6 0 0,0 3 0 16,3-3 0-16,-4 0 0 16,4-3 0-16,0-3 0 0,-3 6 0 0,0-4 0 0,-1-5 0 0,1 3 0 15,-4-4 0-15,0 1 0 0,-4-7 0 0,4 4 0 16,4-4 0-16,0 0 0 0,-8 4 0 0,-3-4 0 0,0-3 24 15,0 4 0-15,4 2-1 0,-4-3 0 16,0 1-23-16,0 5 8 0,-4-2-8 0,1-4 0 0,3 7-16 16,-4-1-7-16,1 10-1 0,-4-15-1 0,-1 15 25 15,1-10 0-15,-3 7 0 0,-1-3 0 0,1 6 0 0,-1 0 0 16,-3 0 0-16,0 9 0 0,0-9 0 16,0 10 0-16,0-4 0 0,3 3 0 15,-3 7-34-15,3-3-2 0,4 5 0 16,0-2-727-16,-3 3-145 0</inkml:trace>
  <inkml:trace contextRef="#ctx0" brushRef="#br0" timeOffset="3271.81">28042 5134 1728 0,'0'0'38'0,"0"0"8"0,0 0 2 0,0 0 0 0,0 0-39 0,0 0-9 0,-10 0 0 0,3 10 0 16,7-10 53-16,0 9 9 0,-7 1 2 0,3-4 0 15,8 6 0-15,-1-5 0 0,-3 2 0 0,0 0 0 16,4 7-14-16,-1-3-2 0,-6-4-1 16,3-3 0-16,0-6-24 0,3 10-5 0,-3-1-1 0,0 1 0 15,-3-1-17-15,3-9 0 0,7 6 0 0,-4-3 0 16,-3-3 55-16,0 0 7 0,0 0 2 0,0 0 0 15,0 0-52-15,0 0-12 0,0 0 0 0,0 0 0 16,0 0 0-16,0 0 0 0,-7 0 0 0,7 0 0 16,0 0 0-16,0 0 0 0,-3-9 0 0,-4 6 0 15,7-7 0-15,0 4 0 0,-4-3 0 0,4-1 0 0,-3 1 0 0,3 3 0 16,0-7 0-16,-7 7 0 0,-11-4 0 0,11 1 0 16,14 0 0-16,3-1 0 0,-2 1 0 0,-1 3 0 15,-4-4 0-15,8 1 0 0,3-1 8 16,-4 4 0-16,1 3-8 0,0-3 12 0,3-4-12 0,0 7-8 15,0-3 8-15,4 6-13 16,-1-10-143-16,1 10-29 0,-4 0-6 16,0 0-794-16</inkml:trace>
  <inkml:trace contextRef="#ctx0" brushRef="#br0" timeOffset="3487.79">28342 5119 1522 0,'0'0'33'0,"0"0"7"0,0 0 2 0,0 0 2 0,0 0-36 0,0 0-8 16,0 0 0-16,0 0 0 0,0 0 99 0,0 0 17 0,4 9 4 0,-1-3 1 16,-3 4-45-16,0-1-10 0,0 7-2 0,-3-7 0 15,-1 1 0-15,4 2 0 0,0 4 0 0,0 3 0 16,0-13-52-16,0 3-12 0,0 1 0 0,0-1 0 16,4 1 0-16,-1-4 0 0,-3 3 0 0,4-6 0 15,-4-3 0-15,3 7 0 0,-3-7 0 0,4 3 0 16,-1 6-48-16,-3-9-12 0,0 0-4 0,0 0-947 15</inkml:trace>
  <inkml:trace contextRef="#ctx0" brushRef="#br0" timeOffset="3641.06">28339 4993 1497 0,'0'0'32'0,"0"-3"8"0,-4-6 0 0,1 2 4 0,3 7-36 0,0 0-8 16,0-6 0-16,0 6 0 0,3-3 53 0,-3 3 9 15,0 0 2-15,0 0 0 0,0 0-52 0,0 0-12 16,7-6 0-16,4 12-509 16,-1-6-105-16</inkml:trace>
  <inkml:trace contextRef="#ctx0" brushRef="#br0" timeOffset="4442.35">28607 5188 1497 0,'-18'0'66'0,"18"0"14"0,0 0-64 0,0 0-16 0,0 0 0 0,0 0 0 16,0 0 55-16,0 0 7 0,0-10 2 0,-3 4 0 15,3 6 0-15,0 0 0 0,-4-3 0 0,1-3 0 16,-1-4 0-16,4 10 0 0,0 0 0 0,0 0 0 15,0 0-13-15,0 0-3 0,0 0 0 0,-7 0 0 16,-4 6-25-16,4-2-6 0,0 2-1 0,0 3 0 16,0-6-16-16,0 4 0 0,4 2 0 0,-1 0 0 15,-3 1 0-15,3-1 0 0,4 1 0 16,0-10 0-16,0 6 0 0,0-6 0 0,0 3 0 16,0-3 0-16,0 6 0 0,0-6 0 0,0 0 0 0,4 4 0 0,3 2 0 15,0-6 0-15,-7 0 0 0,7 0 0 0,4 0 0 0,-4 0 0 16,-7 0 0-16,0 0 0 0,7 0 0 0,0 0 0 15,-7 0 0-15,7 0 0 16,0 0 0-16,0 0 0 0,-7 0 0 0,0 0 0 0,0 0 0 0,11 9 0 16,-1-9 0-16,-3 10 0 0,4-4 0 0,-4 3 0 15,4 1 0-15,-4-1 0 0,0 1 0 0,0-1 0 16,0 10 0-16,0-10 0 0,-4 1 0 0,4 5 0 16,-3-5 0-16,-1 5 0 0,1-2 0 0,-4 3 0 15,0-7 0-15,3 10 0 0,-3-10 0 0,0 1 0 16,0 2 0-16,-3 1 0 0,3-7 0 0,3 3 0 15,1-6 0-15,3 4 0 16,-3 2 0-16,-4-3 0 0,-4-2 0 0,4 5 0 0,-7-3 55 0,0-3 7 16,0 7 2-16,-4-10 0 0,1 0-52 0,-4 6-12 0,0-6 0 15,3 0 0-15,0 0 0 0,1 0 0 0,-1-6 0 16,4 6 0-16,-3-10 0 0,-1 10 0 0,4-9 0 16,0 0 0-16,3 5 0 0,-3-8 0 0,4 2 0 15,3 1 0-15,-4 0 0 0,4-1 0 0,0-9 0 0,0 4 0 16,0 5-48-1,4-8-13-15,3 2-3 0,-4-3 0 0,1 0 52 0,-1 4 12 0,1 2 0 16,3-3 0-16,4 7-68 0,-1-7-10 16,1 4-2-16,-1 2-1 0,4 1-24 0,1-7-5 0,-1 7-1 0,0-1 0 15,-4-5 38-15,4 15 7 0,-3-10 2 0,-4 1 0 0,4 6 50 0,-4-4 14 16,0 1 0-16,3 3 0 0,-3-3 0 16,0 3 0-16,4-4 0 0,-4 7 0 0,4 0 0 0,3-3 16 15,-4-3-3-15,1 6 0 0,0 0 31 16,-1 6 7-16,-3-6 1 0,4 3 0 0,-4-3 9 0,3 7 3 15,-6-7 0-15,3 9 0 0,0-6 0 0,-3 10 0 16,-1-4 0-16,-3 4 0 0,4-7 0 0,-4 3 0 16,0 1 0-16,3-1 0 0,-3-9-52 15,0 0-12-15,-3 10 0 0,3-1 0 0,0-9 0 0,0 9 0 16,0-9 0-16,0 0 0 0,0 0 0 0,0 0 0 16,0 0 0-16,0 0 0 0</inkml:trace>
  <inkml:trace contextRef="#ctx0" brushRef="#br0" timeOffset="4624.83">28850 4984 1958 0,'0'0'87'0,"0"0"17"0,0 0-83 0,0 0-21 0,0 0 0 0,0 0 0 15,0 0 0-15,0 0 0 0,0 0 0 0,0 0 0 16,7-3 32-16,0 3 1 0,-7 0 1 0,11 0 0 15,-1 3-118-15,-2-3-23 0,-8 0-5 16,17 9 0-16</inkml:trace>
  <inkml:trace contextRef="#ctx0" brushRef="#br0" timeOffset="5040.97">28981 5181 1756 0,'0'0'78'0,"0"0"16"0,0 0-75 0,0 0-19 15,3 7 0-15,1 2 0 0,-4-6 48 0,0-3 7 16,3 6 1-16,-3 4 0 0,4-1 47 0,-1 1 9 16,-3-1 3-16,0 1 0 0,4 5-44 0,3-5-9 15,-7-1-2-15,0 0 0 0,0-2-34 0,3 2-7 16,-3 1-2-16,0-1 0 0,0 0 38 0,4 1 7 15,-4-10 2-15,0 6 0 0,0-3-52 0,0-3-12 16,0 0 0-16,0 0 0 0,0 0 0 0,0 0 0 0,0 0 0 0,0 0 0 16,0 0 0-16,0 0 0 0,0 0 0 0,0 0 0 15,4-9 0-15,-4 9 0 0,0 0 0 0,3-10 0 16,1 1 0-16,-1 0 0 0,-3 9 0 0,4-10 0 16,3 1 0-16,-4-1 0 0,-3 4 0 0,4-3 0 15,-1 9 0-15,4-10 0 0,-7 10 0 0,4 0 0 16,6 0 0-16,-3 0 0 15,-3 6 0-15,3-6 0 0,-7 0 0 0,7 4 0 16,0-4 0-16,0 0 0 0,0 0 0 0,4 9 0 0,-4-3 0 0,4-3 0 31,-1-3-48-31,1 0-13 0,-1 0-3 0,1 7 0 16,-4-7-153-16,3 0-31 0,1 0-7 0,0 3-1 0</inkml:trace>
  <inkml:trace contextRef="#ctx0" brushRef="#br0" timeOffset="5638.74">29415 5269 1497 0,'0'0'66'0,"0"0"14"0,0 0-64 0,0 0-16 16,0 0 0-16,0 0 0 0,0 0 55 0,0 0 7 16,0 0 2-16,0 0 0 0,0 0 82 0,0 0 17 15,0 0 3-15,0 0 1 0,0 0-63 0,0 0-12 16,-7 0-2-16,7 0-1 0,-7 0-71 0,-4 6-18 16,0-2 0-16,4-4 0 0,0 6 0 0,7-6 0 15,-7 0 0-15,7 0 0 0,-7 3 0 0,0 6 0 16,0-2 0-16,0-4 0 0,7 3 0 0,0-6 0 15,0 0 0-15,-4 10 0 0,4-10 0 0,0 9 0 16,0-9 0-16,0 0 0 0,0 0 0 0,0 0 0 0,7 6 0 16,-7-6 0-16,0 0 0 0,8 0 0 15,-1 3 0-15,0-3 0 0,-7 0 0 0,0 0 0 0,0 0 0 0,10 0 0 16,-3 0 0-16,0 0 0 16,-7 0 0-16,11-3 0 0,3 6 0 0,-3-6 0 0,-1-3 0 0,1 6 0 15,3 6 0-15,-4-3 0 0,-2-3 0 0,2 0 0 16,-10 0 0-16,4 10 0 0,3-10 0 0,-7 0 0 15,0 0 0-15,7 0 0 0,-7 0 0 0,7 6 0 16,-7-6 0-16,0 0 0 0,0 0 0 0,7 0 0 16,0-6 0-16,0 6 0 0,-3 0 0 0,3-10 0 15,0 7 0-15,0-3 0 0,-4-3 0 0,4-1 0 16,0 4 0-16,0-4 0 0,-3 1 0 0,6-10 0 0,-6 0 0 16,3 4 0-16,-3-4 0 0,3 0 0 0,-4 0 0 15,1 0 0-15,-1-6 0 0,1 10 0 0,-4-7 0 16,3-3 0-16,-3 6 0 0,0-6 0 15,-3 0 0-15,-1 6 0 0,1 0 0 0,-4-6 0 0,3 6 0 16,1 0 0-16,-1 4 0 0,1-4 0 0,-1 9 44 0,0-5 6 16,4 5 1-16,-3 1 0 0,3 9-31 0,0 0-5 15,0 0-2-15,0 0 0 0,0 0-13 0,-7 9 0 16,7 7 0-16,-4 3 0 0,1 0 0 0,-1 6 0 16,1 3 0-16,3-3 0 0,-4 3 0 0,4-3 0 15,0 0 0-15,4-3 0 0,-1 10 0 0,1-4 0 16,-1-9 0-16,1 9 0 0,-1-9 0 0,4 6 0 15,-3-6 0-15,3 0 0 0,0-4 0 0,4 1 0 16,-1-7 0-16,1 1-851 16,3-7-173-16</inkml:trace>
  <inkml:trace contextRef="#ctx0" brushRef="#br0" timeOffset="6329.07">30233 5134 2134 0,'0'0'95'0,"-7"-6"19"0,7-3-91 0,-4 9-23 0,4 0 0 0,0 0 0 16,0 0 68-16,0 0 8 0,-7-10 3 0,7 10 0 16,0 0-12-16,0 0-3 0,0 0 0 0,0 0 0 15,0 0-51-15,0 0-13 0,0 0 0 0,0 10 0 16,-3-1 54-16,3 7 8 0,3 3 2 0,-3-1 0 0,7 1-52 0,-3 6-12 16,0-6 0-16,-1 3 0 0,1-3 0 0,-1-7 0 15,4 7 0-15,-3 6 0 16,-4-6 0-16,7 3 0 0,-4-9 0 0,1 5 0 0,-1 1 0 0,1-3 0 15,-4 3 0-15,3-10 0 0,-3 7 0 0,4-7 0 16,-1 1 0-16,5-4 0 16,9-3 0-16,-3 6 0 0,0-9 0 0,-3 7 0 0,-4-7 0 0,0 3 0 15,-3-3 0-15,3 6 0 16,-7-6-100 0,0 0-22-16,0 0-5 0,0 0-1 0,0 0-102 0,-4-9-21 0,4-7-4 0,-18 4-1 0</inkml:trace>
  <inkml:trace contextRef="#ctx0" brushRef="#br0" timeOffset="6611.1">30230 5197 1497 0,'-4'-19'66'0,"4"13"14"0,0 6-64 0,0 0-16 0,4-3 0 16,-4-3 0-16,3-4 70 0,-3 10 10 0,0 0 3 0,4-3 0 16,-1-3 23-16,4-4 5 15,0 10 1-15,0-6 0 0,4 6-41 0,-4-3-8 0,4 3-2 16,-1 0 0-16,4 0-8 0,0 0-1 0,-3 0-1 0,3 0 0 15,0 3-26-15,0-3-5 0,0 6 0 0,0 4-1 16,-3-1-19-16,0 1 0 0,-1-1-11 0,-3 0 11 16,-3 7 0-16,3-7 0 0,0-2 0 0,0 2 0 15,-4 4 44-15,-3-4 16 0,0-3 4 0,-3 4 0 16,-4-1-52-16,-4 7-12 0,4-4 0 0,-7-5 0 16,-3 2 0-16,-1 1 0 0,0-4 0 0,-3-3 0 15,-7 3-48-15,3-3-13 0,8-3-3 16,2 10 0-16,1-10-102 0,7 0-21 0,0-10-4 0,0 7-478 15,7-3-96-15</inkml:trace>
  <inkml:trace contextRef="#ctx0" brushRef="#br0" timeOffset="6937.94">30551 5181 1036 0,'0'0'92'0,"0"0"-73"0,0 0-19 0,0 0 0 0,0 0 106 0,0 0 18 15,0 0 3-15,7 10 1 0,-4-4-1 0,-3 3 0 16,0-9 0-16,4 10 0 0,-4-4-50 0,3 7-9 15,-3-13-3-15,0 6 0 0,4-3-1 0,-4 7 0 16,3 2 0-16,-3-3 0 0,0-9 0 0,4 10 0 16,-1-7 0-16,1 6 0 0,-4-9-51 0,7 0-13 15,0 7 0-15,0-4 0 0,4 3 0 0,-4-6 0 16,0 0 0-16,3 0 0 0,-3-6 0 0,4 3 0 16,-4-4 0-16,4 4 0 0,-4-3 0 0,0 3 0 15,0-7 0-15,0 1 0 0,0-3 0 16,-4 2 0-16,-3 7 0 0,4-3 0 0,-4 6 0 0,-4 0 0 15,4-13 0-15,-3 7 0 0,-4-4 0 16,3 4 0-16,-6 3 0 0,3-3 0 0,-4 3 54 0,0-4 8 0,1 7 2 16,-1 0 0-1,1 0-103-15,-1 0-20 0,-3 0-4 0,3 7-1 0,-3-7 52 0,4 3 12 0,-1 3 0 16,1-6 0-16,3 9-208 0,-1-9-38 0,8 0-8 16,0 0-2-16</inkml:trace>
  <inkml:trace contextRef="#ctx0" brushRef="#br0" timeOffset="7187.87">30762 5197 1958 0,'25'0'87'0,"-25"0"17"0,0 0-83 0,0 0-21 0,0 0 0 0,0 0 0 0,0 0 0 0,0 0 0 15,0 0 0-15,-4 0 0 0,1 9 107 0,3-2 17 16,-4-4 3-16,1 6 1 0,3 1-52 0,0-1-9 15,-4 1-3-15,4 5 0 0,0 1-51 0,4-4-13 16,-4-5 0-16,3 2 0 0,-3 1 0 0,4-1 0 16,3 10 0-16,-4-19 0 0,5 9 0 0,-5-3 0 15,-3-6 0-15,7 0 0 16,-7 0-48-16,0 0-13 0,0 0-3 0,7 0-1049 16</inkml:trace>
  <inkml:trace contextRef="#ctx0" brushRef="#br0" timeOffset="7360.93">30819 5034 2156 0,'-4'-6'48'0,"1"-4"9"0,-4 10 3 0,7-9 0 0,0 9-48 0,0 0-12 0,0-6 0 0,0-4 0 16,0 10 9-16,0 0 0 0,-7-3 0 0,3-3 0 16,4 6 44-16,0 0 9 0,0 0 2 0,0 0 0 15,7 0-64-15,7 0-18 0,-7 0-1 0,7 0-686 16,-3 0-138-16</inkml:trace>
  <inkml:trace contextRef="#ctx0" brushRef="#br0" timeOffset="8310.1">30995 5254 1497 0,'0'0'32'0,"0"0"8"16,0 0 0-16,0 0 4 0,0 0-36 0,0 0-8 0,0 0 0 0,0 0 0 0,0 0 104 0,0 0 20 15,0 0 3-15,0 0 1 0,0 0-52 0,0 0-9 16,0 0-3-16,0 0 0 0,0 0 0 0,0 6 0 16,0 3 0-16,4 1 0 0,-4-10 0 0,3 9 0 15,-6-3 0-15,3-6 0 0,0 0-51 0,3 10-13 0,-6-1 0 0,-1 1 0 16,4-10 0-16,0 0 0 0,0 9 0 0,0-9 0 15,0 0 54-15,0 0 8 0,0 0 2 0,0 0 0 16,0 0-52-16,0 0-12 0,0 0 0 0,0 0 0 16,0 0 0-16,0 0 0 0,0 0 0 0,0 0 0 15,0 0 0-15,0 0 0 0,0 0 0 0,7-3 0 16,4-3 0-16,-8-1 0 0,1 4 0 0,-1-3 0 16,4-4 0-16,0 7 0 0,-3-6 0 0,-1 3 0 15,5-4 0-15,-5 7 0 0,-3 3 0 16,7-6 0-16,-3-4 0 0,-4 10 0 0,0 0 0 0,0 0 0 15,3 0 0-15,4-6 0 0,4 3 0 0,-4 3 0 16,-7 0 0-16,7 0 0 0,3 0 0 0,1 3 0 16,-7-3 0-16,3 0 0 0,0 6 0 0,0-6 0 0,0 10 0 0,-7-10 0 15,7 0 0-15,-4 0 0 0,4 9 0 16,1-3 0-16,-8-6 0 0,0 0 0 16,0 0-48-16,0 0-13 0,7 4-3 0,0-4 0 15,0 0-51-15,0 6-10 0,0-6-3 0,0 0 0 16,0-6 36-16,0-4 8 0,0 10 0 15,0-9 1-15,-7-1-149 0,7 4-31 0,-3 3-5 0,3-3-2 16,-4-13 131-16,-3 9 27 0,4 1 4 0,-1 0 2 16,1-1 64-16,-4-5 13 0,3 2 2 0,-3-3 1 0,0 7 154 0,0-7 32 15,0 7 5-15,0-10 2 0,-3 3-33 0,3 7-6 16,-4-4-2-16,1-2 0 0,-1 5 26 0,1-5 6 16,-1 2 1-16,1-3 0 0,3 7-50 0,-4 0-9 15,4 2-3-15,-3-2 0 0,3 9-26 0,0 0-6 0,0-3-1 16,0 3 0-16,0 0-51 0,0 0-13 15,0 0 0-15,0 0 0 0,0 0 54 0,3 9 8 0,-3 1 2 0,0-1 0 16,4 10-52-16,-4 0-12 0,3-4 0 0,1 4 0 16,-1 0 9-16,1 0-1 15,-1 6 0-15,1-6 0 0,-1 6-8 0,4-6-11 0,-3-1 3 0,-1 1 0 16,5 6 8-16,-5-9 0 0,4-7 0 0,0 10 0 16,-3-9 0-16,-1 5 0 0,4-5 0 0,-7-1 0 15,0-9 0-15,0 0 0 0,0 0 0 0,7 3 0 16,-7-3 0-16,0 0 0 0,0 0 0 0,0 0 0 15,0 0 0-15,0 0 0 0,0 0 0 0,0 0 0 16,0 0 0-16,0 0 0 0,0-3 0 0,-3-6 0 0,3 9 0 0,0-7 0 16,3-2 0-16,-3 0 0 0,4-4 0 0,3 1 0 15,0 2 0-15,0 1 0 0,0-1 0 16,4 1 0-16,6-7 0 0,-6 13 0 0,-1-6 0 0,1 2 0 16,7 4 0-16,-1-3 0 0,1 3 0 0,0-3 0 15,-1 6 0-15,4 0 0 0,1-4 0 0,-8 4 0 16,0 4 0-16,-4-4 0 0,-3 6 0 0,0 3 0 15,1-6 0-15,-5 7 0 0,-3-1 0 16,0 4 0-16,0-4 0 0,-3 4 0 0,-1-7 0 0,0 3 0 16,-3 1 0-16,0-1 0 0,-3 1 0 0,3-1 0 15,0-3 0-15,-4-3 0 16,4 4-104-16,-4-4-20 0,4 3-3 0,0-3-1 0</inkml:trace>
  <inkml:trace contextRef="#ctx0" brushRef="#br0" timeOffset="9323.03">20341 4902 403 0,'0'0'36'0,"0"0"-36"0,0 0 0 0,0 0 0 0,4 0 27 0,-4 0-2 15,0 0 0-15,0 0 0 0,0 0 65 0,3-9 13 16,-3 3 2-16,0 6 1 0,4-10-34 0,-4 1-6 15,0-1-2-15,0 4 0 0,0 3 8 0,0-3 2 16,0-4 0-16,0 7 0 0,-4-3 3 0,4-3 1 16,0-1 0-16,0 7 0 0,0 3-11 0,0 0-3 15,-3-6 0-15,3 6 0 0,0-10-3 0,0 10-1 16,0 0 0-16,-4 0 0 0,4-6-6 0,0 6-2 16,0 0 0-16,0 0 0 0,0 0-28 0,0 0-7 15,0 0-1-15,0 6 0 0,0-6 20 0,0 19 3 16,0-3 1-16,0 6 0 0,0 3-23 0,4 3-4 15,-4-3-1-15,3 3 0 0,-3-3 0 0,4 4 0 16,-1 5 0-16,-3-6 0 0,4 7-3 0,-4-1-1 0,3 1 0 16,-3 2 0-16,4-2-8 0,-1-7 0 0,1 7 0 0,-1 2 0 15,1-8 28-15,0 2 3 16,-4-3 1-16,0-3 0 0,3-3-32 0,-3 3 0 0,0-6 0 0,0-3 0 16,0 3 12-16,4-4-3 0,-4-2-1 15,0-4 0-15,0-3 4 0,3 10 0 16,-3-13 0-16,4 7 0 0,-4-1-12 0,3 1 8 0,1-4-8 0,-4-3 8 15,0-3-8-15,0 6 0 0,0-6 0 0,0 10 0 16,0-1 8-16,0-9 0 0,0 0 0 0,0 0 0 16,0 0-8-16,0 0 0 0,0 0 0 0,0 0 0 15,0 0 0-15,0 0 0 0,0 0 0 0,0 0 0 16,0 0 0-16,0 0-17 0,0 0 4 0,0 0 1 16,0 0-109-16,7-9-22 0,-7-7-4 0,0 7-590 15,0 5-119-15</inkml:trace>
  <inkml:trace contextRef="#ctx0" brushRef="#br0" timeOffset="9604.09">20271 5473 1177 0,'0'0'52'16,"0"0"11"-16,0 0-51 0,0 0-12 0,3 9 0 0,1 1 0 0,-4-1 89 0,3 1 15 15,-3-1 4-15,0 0 0 0,4 7 16 0,-1-6 3 16,-3 8 1-16,4-8 0 0,-4 5-45 0,3-5-9 15,1 9-2-15,-1-10 0 0,1 7-12 0,-1-7-4 16,1 1 0-16,-1 5 0 0,1-5-28 0,0-7-7 16,-1 6-1-16,1-3 0 0,3-2-6 0,0 2-2 0,-7-6 0 15,7 0 0-15,3 6 16 0,-3-3 4 0,4-6 0 0,0-3 0 16,-4 6-32-16,3 0 0 0,4-10 0 0,0 4 0 16,1 3 0-16,2-3 0 15,1-4 0-15,-4 1 0 0,4 0-80 0,-1-1-23 16,-3-5-4-16,0 5-633 0,4-2-128 0</inkml:trace>
  <inkml:trace contextRef="#ctx0" brushRef="#br0" timeOffset="10249.98">20295 4824 864 0,'0'0'76'0,"0"0"-60"0,0 0-16 0,0 0 0 16,0-3 82-16,0 3 14 0,0 0 2 0,-7-6 1 16,4 2 5-16,3 4 2 0,-4-6 0 0,4 6 0 15,0 0-32-15,0 0-6 0,0 0-2 0,0 0 0 16,0 0-2-16,0 0 0 0,0 0 0 0,0 0 0 15,0 0-3-15,0 0-1 0,-3-9 0 0,3 9 0 16,0 0-28-16,0 0-7 0,3-10-1 0,4 10 0 16,0-9 23-16,0 9 4 0,4-6 1 0,-4-4 0 15,7 10-32-15,-3-9-7 0,3 9-1 0,3 0 0 16,-2-10-12-16,6 10 0 0,0 0 0 0,4 7 0 0,3-14 0 0,4 7 0 16,3 7 0-16,-3-7 0 0,-1-7 13 15,-2 7 0-15,6 0 0 0,-3 0 0 16,-1 0-13-16,1 0 0 0,-4 7 0 0,1-7 0 0,-5 0 0 0,1 0 0 15,-4 0 0-15,4 3 0 0,-4-3 0 16,4 0 0-16,-4 0 0 0,7 6 0 0,0-6 0 0,-3 0 0 16,7 0 0-16,-8 0 0 0,-2 0 0 0,-1-6 0 15,0 6 0-15,0-10 0 0,0 10 0 0,-7 0 0 16,4 0 0-16,-4 0 0 0,0 0 0 0,0-6 0 16,-3 6 0-16,-1 0 0 0,-2-9 0 0,-8 9 0 15,7 0 0-15,-7 0 0 0,0 0 0 0,0 0 0 16,0 0 0-16,0 0 0 0,0 0 0 0,0 0 0 0,0 0 0 0,0 0 0 31,0 0-151-31,0 9-33 0,-11 7-6 0,4-7-2 0</inkml:trace>
  <inkml:trace contextRef="#ctx0" brushRef="#br0" timeOffset="12050.03">21699 4441 943 0,'7'-3'41'0,"-7"3"10"0,0 0-41 0,0 0-10 0,0 0 0 0,0 0 0 16,4 0 64-16,-4-6 10 0,0-3 2 0,0 9 1 16,3 0 20-16,-3-10 4 0,0 10 1 0,4-3 0 0,3-3-36 0,-3-4-7 15,3 10-2-15,-7 0 0 16,0 0-34-16,0 0-7 0,10-6-2 0,1-3 0 0,-1 6 14 15,4-4 4-15,1 7 0 0,2-3 0 0,-3 3-43 0,0 0-8 16,8 0-1-16,-5 0-1 0,-3 0 33 0,4 0 8 16,-4 0 0-16,0 0 1 0,0 0-21 0,-3 0 0 15,0 0 0-15,-1-6-576 16,1 6-119-16</inkml:trace>
  <inkml:trace contextRef="#ctx0" brushRef="#br0" timeOffset="12310.51">21890 4350 1036 0,'0'0'46'0,"0"0"10"0,0 0-45 0,0 0-11 0,0 0 0 0,-4 0 0 16,-3 10 53-16,0-1 9 0,4-2 2 0,-1 5 0 16,-6-6 32-16,6 10 8 15,1-3 0-15,-1 2 1 0,0 4-65 0,1-3-14 16,-1 3-2-16,4-1-1 0,-3 1 21 0,3 6 5 15,0-6 1-15,3 6 0 0,1-3-29 0,-4 0-5 0,0-3-2 0,3 0 0 16,1-1-14-16,-4 1 0 0,4-9 0 0,-1 5 0 16,1-5 0-16,-1-1 0 0,-3-9 0 0,4 16 0 15,-4-7 0-15,3 1 0 0,-3-10 0 0,0 0 0 16,0 6-100-16,0-6-22 16,11 13-5-16,-11-13-1 0</inkml:trace>
  <inkml:trace contextRef="#ctx0" brushRef="#br0" timeOffset="12659.97">21992 4592 1407 0,'0'0'31'15,"0"0"6"-15,0 0 2 0,0 0 1 0,0 0-32 0,4 9-8 0,-1 1 0 0,1-1 0 0,3-3 72 0,-4 13 14 16,-3-3 2-16,4 3 1 0,-1-4-30 0,1 4-7 15,-4-6 0-15,0 9-1 0,3-10-9 0,1 7-2 16,-4-10 0-16,3 7 0 0,-3 0-16 0,0-4-3 16,4 4-1-16,0-7 0 0,-4-2-12 0,0-7-8 15,0 0 8-15,0 9-8 0,0-9 30 0,0 0 2 16,0 0 0-16,0 0 0 0,0 0-16 0,0 0-4 0,0 0 0 0,0 0 0 16,0 0-3-16,0 0-1 0,-4-16 0 0,4 7 0 15,0 3-8-15,4-7 0 0,-4-2 0 0,0 2 0 16,0-3 0-16,3 1 0 0,1 5 0 0,-4-9 0 15,3 4 0-15,1-4 0 0,3 6 0 0,0-2 0 16,-4 5 0-16,4-5 0 0,4-4 0 0,-4 9 0 31,4 1-41-31,-1 0-11 0,1 2-1 0,-1 4-605 0,4-3-121 0</inkml:trace>
  <inkml:trace contextRef="#ctx0" brushRef="#br0" timeOffset="13162.15">22401 4670 1267 0,'-17'0'56'0,"13"0"12"0,1-15-55 0,-1 15-13 15,4 0 0-15,-3 0 0 0,-1-13 47 0,4 7 6 16,0 6 2-16,-3-10 0 0,-4 10 14 0,3-6 3 15,4 3 1-15,0 3 0 0,0 0-7 0,-4-6-2 16,-3 6 0-16,7 0 0 0,0 0-20 0,0 0-4 16,-7 6 0-16,4 3-1 0,3-2-11 0,-4 5-3 15,-3-2 0-15,0 5 0 0,11 1-25 0,-8 3 0 16,-3-7 0-16,0 7 0 0,4-3 10 0,-5 3-10 16,8-4 12-16,-3-5-12 0,-4 9 16 0,7-10-4 0,0 0-1 15,0 1 0-15,-7-1-11 0,3 7 0 0,8-10 0 0,-4-6 0 16,0 0 0-16,-4 3 0 15,1 7 0-15,3-10 0 0,0 0 12 0,0 0-2 0,0 0-1 16,7 0 0 0,3 0-29-16,-3 0-5 0,-7 0-2 0,0 0 0 0,15 0 27 0,-5-10 0 0,-3 10 0 0,0-9 0 15,0-1 0-15,0 1 0 0,-3 3 0 0,-4 6 0 16,0 0 0-16,11-10 0 0,-1 1 0 0,-3 0 0 16,-7 5 46-16,0 4 14 0,7-6 4 0,0-3 0 15,-7-1-52-15,0 10-12 0,0 0 0 0,0 0 0 16,7 0 0-16,-7 0 0 0,0 0 0 0,7 0 0 15,0 0-48 1,-7 0-13-16,11 0-3 0,-4 3 0 0,0 4 52 0,0-1 12 0,-7-6 0 0,4 3 0 0,3 7 0 16,-4-4 0-16,1 3 0 0,3-6-652 15,-7-3-127-15</inkml:trace>
  <inkml:trace contextRef="#ctx0" brushRef="#br0" timeOffset="13577.17">22553 4689 1497 0,'0'0'66'0,"0"0"14"0,0 0-64 0,0 0-16 0,0 0 0 0,0 0 0 0,0 0 55 0,-3 9 7 16,3 1 2-16,0-1 0 0,0 7-14 0,-4-7-2 16,4 1-1-16,0 9 0 0,0-10 27 0,0 0 6 15,0 7 0-15,0 0 1 0,4-4-65 0,-4-2-16 0,0 5 0 0,3-5 0 16,-3 9 55-16,4-13 7 0,-1 3 2 0,-3 1 0 15,0-10-52-15,0 0-12 0,0 0 0 0,0 0 0 16,0 9 0-16,0-9 0 0,0 0 0 0,0 0 0 16,0 0 0-16,0 0 0 0,0 0 0 15,11-3 0-15,-11 3 54 0,3-6 8 0,1-4 2 0,-1 10 0 16,1-15-52-16,-4 5-12 0,3 1 0 0,-3-1 0 16,7-5 0-16,-7 2 0 0,4-2 0 0,-1 2 0 15,1-3 0-15,0 7 0 0,-4 3 0 0,3-7 0 16,-3 4 0-16,7-4 0 0,-3 4 0 0,-1-1 0 15,1 7 0-15,-1-3 0 0,4 3 0 0,-7 3 0 16,0 0 0-16,7 0 0 0,7 0 0 0,-3 0 0 31,-4 3-21-31,-3 6-7 0,6-2-2 0,1 2 0 0,-4 0 48 0,0 1 10 0,-4 9 1 0,4-10 1 16,-3-3-75-16,3 4-15 0,0 5-4 0,0-2 0 16,0-4-153-16,0 1-31 0,0 15-7 15,-7-6-1-15</inkml:trace>
  <inkml:trace contextRef="#ctx0" brushRef="#br0" timeOffset="13917.17">22920 4686 1267 0,'0'0'56'0,"0"0"12"0,0 0-55 0,0 0-13 15,0 0 0-15,0 0 0 0,-7-6 103 0,0 6 17 16,7 0 4-16,-7-10 1 0,0 10 5 0,0 0 1 0,7 0 0 0,0 0 0 15,-7 0-68-15,7 0-14 0,0 0-2 16,0 0-1-16,0 0-23 0,0 3-5 0,0-3-1 0,3 13 0 16,4-4-17-16,-3 4 0 0,-1-4 0 15,4 7 0-15,4-7 0 0,0 1 0 0,-4-1 0 0,0 7 0 16,3-7 0-16,-3 1 0 0,0-1 0 0,4 1 0 16,-4-1 0-16,-4 0 0 0,5 1 0 0,-5-4 0 15,-3-3 0-15,4 3 0 0,-8 4 0 0,4-1 0 16,0-9 0-16,-7 10 0 0,0-10 0 0,0 9 0 15,-4-3 0-15,4-6 0 0,-3 0 0 0,-4 10 0 16,7-10 0-16,-8 6 0 0,1-3 0 0,4-3 0 16,3 0-20-1,0 0-10-15,-4 0-2 0,4 0-1 0,7 0-39 16,0 0-8-16,-7-9-2 0,7 9-858 0</inkml:trace>
  <inkml:trace contextRef="#ctx0" brushRef="#br0" timeOffset="14326.9">23167 4545 1094 0,'0'0'97'0,"0"0"-77"16,0-6-20-16,-4-4 0 0,4 7 93 0,0-3 15 0,0 3 4 15,0 3 0-15,-3-7 1 0,-1 1 1 0,4 6 0 0,-3-9 0 16,-1 6-18-16,4 3-4 0,0 0-1 0,0 0 0 15,0-7-27-15,0 7-6 0,0 0-1 0,0 0 0 16,0 0-20-16,0 0-4 0,0 0-1 0,0 0 0 16,0 0-13-16,4 0-3 0,-1 10-1 0,1-1 0 15,-1 4 4-15,4-1 1 0,-7-2 0 0,4 5 0 16,0 1-20-16,-4 6-11 0,3 3 2 0,1 0 0 16,-1-3 38-16,1 3 8 0,3 0 2 15,-4-3 0-15,-3 3-25 0,7 0-5 0,4-6-1 16,-4 9 0-16,-7-3 8 0,0-6 0 0,7 6 1 0,-4-6 0 15,1 0-17-15,0 0 0 0,-1 6 0 0,4-6 0 16,-7-4 0-16,4 4 0 0,-4-3-13 16,3 3 5-16,1-10 8 0,-4 10 0 0,0-10 8 0,0 7-8 0,0-7 0 15,0 7 8-15,-7-7-8 0,3 1 0 16,-3-1-30-16,4-6-10 0,-5 4-3 0,5-4 0 16,-8 3-165-16,8-6-34 0,-11 0-6 0,-7-9-2 15</inkml:trace>
  <inkml:trace contextRef="#ctx0" brushRef="#br0" timeOffset="14754.97">23089 4946 1267 0,'11'-9'56'0,"-11"9"12"0,3-6-55 0,-3-4-13 0,7 1 0 0,-3-1 0 0,0 4 54 0,-1-3 8 15,4-1 2-15,0 1 0 0,-3-1 0 0,3 1 0 16,0 3 0-16,3-4 0 0,5 7-52 0,-5-3-12 0,1-3 0 0,-1-1 0 15,4 10 40-15,-3-3 6 16,0-3 1-16,-4 6 0 0,3-7-24 0,1 7-5 16,-4 7-1-16,0-7 0 0,-7 0 24 0,7 6 5 15,3 3 1-15,-6 1 0 0,-4-10-24 0,7 9-5 0,-3 4-1 0,-1-4 0 16,-3 7 38-16,0-7 7 0,4 1 2 16,-1 5 0-16,1-5-52 0,-1-1-12 0,1 1 0 0,-4-4 0 15,3-3 54-15,-3 6 8 0,0-9 2 0,4 7 0 16,3-4-52-16,-7-3-12 0,0 0 0 0,0 0 0 15,10 0 0-15,1 0 0 0,-4 0 0 0,0 0 0 16,-7 0 0-16,11-3 0 0,-4-4 0 0,3-2 0 16,-3 0 0-16,1-1 0 0,-1-6 0 0,-4 13 0 0,4-12 0 15,-7-4 0-15,4 9 0 0,-1 1 0 0,-3-7 0 0,-3 7 0 16,-1 0 0-16,1-4 0 0,6 0 0 0,-10 10 0 16,0-12 0-16,0 15 0 0,0-10 0 0,0 1 0 15,-7-1 0-15,0 10 0 0,3-6 0 0,0-3 0 16,-6 9 0-16,3 0 0 0,0 0 0 0,-1 0 0 15,5 6 0-15,3-3-782 16,0-3-159-16</inkml:trace>
  <inkml:trace contextRef="#ctx0" brushRef="#br0" timeOffset="15083.8">23548 4815 1497 0,'0'0'32'0,"0"0"8"0,0 0 0 0,0 0 4 0,3 6-36 0,-3-6-8 0,4 9 0 0,-1 1 0 15,1-1 104-15,-4-9 20 0,0 0 3 0,0 9 1 16,4-2-52-16,-4 2-9 16,0-9-3-16,0 0 0 0,0 3-51 0,0-3-13 0,3 10 0 15,-3-10 0-15,0 0 54 0,0 0 8 0,0 9 2 16,0-9 0-16,0 0-52 0,0 0-12 0,0 0 0 0,0 0 0 15,0 0 0-15,4-9 0 0,-4 9 0 0,3-10 0 16,4 1 0-16,-7-1 0 0,4 1 0 0,-1-7 0 16,1 7 0-16,-1 0 0 0,-3-4 0 0,4-3 0 0,-4 10 0 0,3-3 0 15,1-10 0-15,3 9 0 0,-4-5 0 0,1 5 0 16,3 1 0-16,-3-1 0 16,6 1 0-16,-3 0 0 0,-3-1 0 0,6 10-714 15,4-9-146-15</inkml:trace>
  <inkml:trace contextRef="#ctx0" brushRef="#br0" timeOffset="15981.07">23869 4698 1497 0,'0'0'66'0,"0"0"14"0,0 0-64 0,0 0-16 0,0 0 0 0,0 0 0 16,0 0 106-16,0 0 18 0,3 7 3 0,-3-4 1 15,0-3-52-15,4 9-9 0,-4 1-3 0,0-1 0 16,0-3 0-16,-4 4 0 0,4-4 0 0,0-3 0 15,0 7 0-15,0 5 0 0,0-15 0 0,0 0 0 16,0 0-51-16,0 16-13 0,4-7 0 0,-4-9 0 16,0 0 0-16,0 10 0 0,0-10 0 0,0 0 0 15,0 0 0-15,0 0 0 0,0 0 0 0,0 0 0 16,0 0 54-16,0 0 8 0,0 0 2 0,0 0 0 16,4 0-52-16,-1-6-12 0,4 6 0 0,-3 0 0 0,3-10 0 0,-4 10 0 15,1-9 0-15,-1 2 0 16,4 4 0-16,-3-3 0 0,-1-3 0 0,1-1 0 0,-4 10 0 0,0 0 0 15,3-3 0-15,-3 3 0 0,0-6 0 16,0 6 0-16,0 0 0 0,0 0 0 0,0 0 0 0,0 0 0 16,0 0 0-16,11 0 0 0,-11 0 0 0,11 0 0 15,-1 0 0-15,-3 9 0 0,0-9-11 0,-7 0-5 16,0 0 0-16,11 10-1 16,-1-10 27-16,-10 0 6 0,0 0 0 0,8 6 1 15,2 3-65-15,-3-9-12 0,-7 0-4 0,0 0 0 0,0 0 52 0,7 10 12 16,0-4 0-16,-7-6 0 0,0 0 0 0,4 3 0 15,3 3 0-15,-7-6 0 0,0 0 0 0,0 0 0 0,0 0 0 0,0 0 0 16,7 4 0-16,-7-4 0 16,0 0 0-16,0 0 0 0,7 0 0 0,-7 0 0 15,0 0 0-15,0 0 0 0,11 0 0 0,-11 0 0 0,0 0 0 16,10-10 0-16,-10 10 0 0,7-3 0 0,-7 3 0 0,7-13 0 16,0 10 0-16,-7 3 0 0,0 0 0 0,11 0 0 15,-1-9 0-15,1 9 0 0,-11 0 0 0,7-6 0 16,-7 6 0-16,7 0 0 0,-7 0 0 0,11 0 0 15,-4 6 0-15,-7-6 0 0,0 0 0 0,7 9 0 32,-4-9-54-32,4 3-8 0,1 4-2 0,-5-1 0 0,-3-6-51 0,0 0-10 0,7 3-3 0,-7-3 0 15,7 0 86-15,0 0 17 0,0 0 3 0,-3 0 1 16,-4 0 21-16,0 0 0 0,3 0 0 0,1-9 0 0,-1 2 0 16,1 4 18-16,-4 3-3 0,3-9-1 0,-3 3 22 0,0 6 5 15,0 0 1-15,4-10 0 0,-1 1-10 0,-3 6-3 16,0 3 0-16,0 0 0 0,0 0 28 0,0 0 6 15,0-7 1-15,0 7 0 16,0 0 0-16,0 0 0 0,0 0 0 0,0 0 0 0,0 0-52 0,0 0-12 16,0 0 0-16,0 10 0 0,0-4 0 15,0 7 0-15,4-7 0 0,-4-6 0 0,0 0 0 0,0 9 0 16,0-9 0-16,4 10 0 0,-4-10 0 0,0 0 0 16,3 9 0-16,1-3 0 15,3-2-48-15,0-4-13 0,-4 9-3 0,4-3 0 16,4-6-116-16,-1-6-23 0,1 6-5 0,0-3-383 15,3 3-77-15</inkml:trace>
  <inkml:trace contextRef="#ctx0" brushRef="#br0" timeOffset="16359.52">24518 4752 864 0,'11'-10'76'0,"-11"10"-60"16,0 0-16-16,0 0 0 0,0 0 144 0,0 0 25 0,0 0 6 0,0 0 1 16,0 0-90-16,0 0-18 15,-7 10-3-15,3-4-1 0,4-6 0 0,0 0-1 0,-3 3 0 0,-1 7 0 16,0 5 1-16,4-5 1 0,-7-4 0 0,7-6 0 15,0 0-52-15,0 0-13 0,-3 3 0 0,3-3 0 16,7 10 0-16,-7-10 0 0,0 0 0 0,0 0 0 16,0 0 0-16,7 6 0 0,4-3 0 0,-11-3 0 15,0 0 0-15,14-3 0 0,0-3 0 0,-4 2 0 16,1-2 54-16,-4-3 8 0,0-1 2 0,0 1 0 16,4-7-64-16,-8-3-28 0,8 4 3 0,-4-7 0 15,-4-3 25-15,4 6 0 0,-3-6 0 0,-4 9 8 0,4-12-8 0,-4 9 12 16,0 0-4-16,0 4 0 0,0-7-8 0,-4 6 0 15,4 0 0-15,-4 4 0 0,1 2 24 0,3 4 0 16,0 3 0-16,0-10 0 0,0 13-4 16,0 0 0-16,0 0 0 0,0 0 0 0,0 0-7 0,0 0-1 15,0 13-1-15,3-1 0 0,-6 4 2 0,3-3 1 16,7 12 0-16,-7-6 0 0,-7-4-5 0,7 13-1 16,3 1 0-16,-6-4 0 0,-1 3-8 0,4-3 0 15,7 3 0-15,-3-3 0 0,-4 4 0 0,4-14 0 16,6 10 0-16,1-6 0 15,-1-6-56-15</inkml:trace>
  <inkml:trace contextRef="#ctx0" brushRef="#br0" timeOffset="17090.82">25174 4705 1785 0,'0'0'159'0,"0"-7"-127"0,-3-2-32 0,3 9 0 16,0 0 44-16,0 0 4 0,0 0 0 0,0 0 0 15,0 0 12-15,0 0 4 0,0 0 0 0,0 0 0 16,0 0 0-16,0 19 0 0,3 0 0 0,-3-4 0 16,0 4-1-16,0 0 0 0,0 6 0 0,0 0 0 15,0 3-50-15,0 1-13 0,4-11 0 0,-4 8 0 16,0-1 0-16,0-7 0 0,0 1 0 0,0 0 0 15,0-3 0-15,0 3 0 0,3-4 0 0,-3-2 0 0,0 2 0 16,0 1 0-16,0-3 0 0,0-4 0 0,0-3 22 0,0 10-1 16,0-7 0-16,0-5 0 15,0-4-41-15,0 0-8 0,0 0-1 0,0 0-1 16,0 0-45-16,0 0-9 0,0 0-1 0,0 0-1 16,0 0-60-16,0-4-12 0,4-5-2 0,-1-3-1 15,-3 2 26-15,-3 1 6 0,-1-26 1 0,4 13-512 16</inkml:trace>
  <inkml:trace contextRef="#ctx0" brushRef="#br0" timeOffset="17643.83">25157 4902 864 0,'0'0'38'0,"0"-6"8"0,0-3-37 0,0-1-9 16,0-2 0-16,0-4 0 0,0 10 92 0,0-4 16 15,3 1 3-15,1 0 1 0,-1-1-39 0,-3 7-7 16,0 3-2-16,4-6 0 0,3-4 0 0,-4 1 0 16,4 3 0-16,-3 6 0 0,-4-10 32 0,3 1 5 0,4 9 2 0,-7 0 0 15,0 0-63-15,0 0-12 0,8 0-2 0,-1 9-1 16,0-9 17-16,0 10 3 0,0-4 1 0,0 3 0 15,-4-6-22-15,4 10-5 16,0 0-1-16,-3-4 0 0,-4 0-18 0,-4 1 0 0,1-1 0 16,-1 7 0-16,4-7 0 0,0 1 0 0,0-10 0 0,-3 6 0 15,3 3 0-15,0-9 0 0,0 0 0 0,0 0 0 16,0 0 0-16,0 0 0 0,0 0 0 0,0 0 0 16,0 0-99-16,0 0-23 0,10-6-5 15,-3 3-1-15,4-3-51 16,0-4-10-16,-4 1-3 0,3-1 0 0,4-5 52 0,-3 5 9 15,-4 1 3-15,0 6 0 0,-3-3 68 0,-4 6 13 16,0 0 3-16,0 0 1 0,7-4 69 0,-7 4 14 0,0 0 2 0,0 0 1 0,0 0 119 0,0 0 24 16,0 0 5-16,0 0 1 0,0 0-103 0,0 0-20 15,0 0-4-15,0 0-1 0,-4 4 52 0,4-4 9 16,-3 6 3-16,-1-3 0 0,4 6-103 0,0 1-25 16,-3-4 0-16,3 3 0 0,3-2 56 0,-3 2 7 15,4 4 1-15,-4-7 0 0,7 3-52 0,-4-6-12 16,1 10 0-16,3-10 0 0,3-3 0 0,1 6 0 15,-4-2 0-15,7-4 0 0,-3 0 0 0,-1 0 0 16,8-4 0-16,0-2 0 0,-4 3 0 0,3-3 0 16,-6-4 0-16,-1 10 0 0,5-9 0 15,-12 3 0-15,1-4 0 0,3 1 0 0,-4-1 54 0,-3-5 8 16,0 5 2-16,0 7 0 0,0-6-52 0,-3 3-12 16,-4 2 0-16,3-2 0 0,-6-3 0 0,2-1 0 0,-2 10 0 15,-1-9 0-15,-3 3 0 0,4-4 0 0,-4 10 0 16,3 0 0-16,-3-3 0 0,0 3 0 0,3-6 0 0,-3 6 0 15,3 0 0-15,1 6 0 0,3-3 0 0,0-3 0 16,-4 10-168 0,11-10-36-16,0 0-7 0,0 0-1 0</inkml:trace>
  <inkml:trace contextRef="#ctx0" brushRef="#br0" timeOffset="17849.09">25590 4771 1728 0,'0'0'38'0,"0"0"8"0,0 0 2 0,4 6 0 0,-4-6-39 0,0 0-9 0,0 0 0 0,4 9 0 0,-4-9 53 0,0 0 9 15,3 10 2-15,-3-1 0 0,0-9 0 0,0 10 0 16,4-1 0-16,-4 0 0 0,3 1 0 0,1-4 0 16,-4 3 0-16,3 1 0 0,-3-1-52 0,4 1-12 15,-4-10 0-15,7 6 0 0,-4-3 0 0,-3-3 0 16,4 6 0-16,-4-6-714 15,0 0-146-15</inkml:trace>
  <inkml:trace contextRef="#ctx0" brushRef="#br0" timeOffset="18013.7">25598 4620 1497 0,'3'-9'32'0,"-3"9"8"0,0-10 0 0,0 10 4 0,-3-3-36 0,3-3-8 0,0-4 0 15,0 10 0-15,0 0 53 0,0 0 9 0,0 0 2 0,0 0 0 16,0 0-52-16,7 0-12 0,0-9 0 0,3 9-765 16</inkml:trace>
  <inkml:trace contextRef="#ctx0" brushRef="#br0" timeOffset="18848.89">25785 4815 1497 0,'0'0'66'0,"0"0"14"0,0 0-64 0,0 0-16 0,0 0 0 0,0 0 0 0,0 0 55 0,0 0 7 15,0 0 2-15,0 0 0 0,0 0 51 0,0 0 10 16,0 0 3-16,0 0 0 0,0 0-52 0,0 0-9 15,0 6-3-15,0-6 0 0,0 0-51 0,3 9-13 16,-3-6 0-16,4 7 0 0,-1-4 54 0,-3 3 8 16,0-2 2-16,0-4 0 0,0-3-52 0,0 0-12 15,0 0 0-15,0 9 0 0,-3 1 0 0,3-10 0 0,0 0 0 0,0 0 0 16,0 0 0-16,0 0 0 0,0 0 0 0,0 0 0 16,0 0 0-16,0 0 0 0,0 0 0 0,0 0 0 15,7-10 0-15,-4 7 0 16,-3-3 0-16,4-4 0 0,3 1 0 0,-4 0 0 15,-3 2 0-15,4-2 0 0,3 0 0 0,-4 5 0 0,-3 4 0 0,4-6 0 16,-1-3 0-16,-3 9 0 0,0 0 0 0,0 0 0 16,0 0 0-16,0 0 0 0,0 0 0 0,0 0 0 15,0 0 0-15,0 0 0 0,0 0 0 0,0 0 0 16,0 0 0-16,0 0 0 0,0 0 0 0,0 0 0 16,0 0 0-16,0 0 0 0,0 0 0 0,4 0 0 15,3 0 0-15,0 0 0 0,-3 6 0 0,3-6 0 16,0-6 0-16,0 6 0 0,0 0 0 0,3-10 0 0,-3 10 0 0,4-15 0 15,3 15 0-15,-3-19 0 0,-4 9-14 16,3-5-6-16,-3-4 0 0,1 6-1 16,-5-2 21-16,4-1 0 0,-3-3 0 0,-1 0 0 0,1 10 0 0,-1-7 0 15,-3 7 0-15,0-1 0 0,-3 1 0 0,3 0 0 16,-4-1 0-16,1 10 0 0,-1-9 0 0,4 9 12 16,-3-6 0-16,3 6 0 0,0 0 8 0,0 0 3 15,0 0 0-15,0 0 0 0,-4 0-12 0,4 0-3 16,0 0 0-16,0 0 0 0,0 0-8 0,0 0 0 15,0 0 0-15,4 6 8 0,-4-6-8 0,3 9 0 16,1 10 0-16,3-3 0 0,0-4-21 0,0 7 0 16,3-3 0-16,1 3 0 0,0-4 21 0,3 4 0 0,0-3 0 0,0-4 0 15,7 7 0-15,-3-13 0 0,3 4 0 16,4-1 0-16,-8 1 0 0,4-10 0 0,-3 0 0 0,0 0 0 16,-1 0 0-16,-3-10 0 0,0 7 0 0,1-3 0 15,-5 3 0-15,1-10 0 16,-1 10 0-16,-6-6 0 0,3 2 0 0,-4-2 0 0,8-1 0 0,-4 1 0 15,-7 0 0-15,4 2 0 0,-1 4 0 0,4 3 0 16,-7 0 14-16,0 0 7 0,0 0 2 0,0 0 0 16,7-6-37-16,-7 6-7 15,0 0-2-15,0 0 0 0,0 0 23 0,0 6 0 0,0 4 0 0,4-1 0 16,-1 0 0-16,1 1 0 0,-4 9 0 0,0-4 0 16,3-5 0-16,-3 9 0 0,4-4 0 0,-4-5 0 15,0 5-56-15,3-2-6 0,-3-4-2 0,0 1-682 16,0-4-137-16</inkml:trace>
  <inkml:trace contextRef="#ctx0" brushRef="#br0" timeOffset="19032.93">26099 4495 1836 0,'0'0'40'0,"0"-10"9"0,3 7 2 0,4-6 0 0,0 2-41 0,4 4-10 15,3-3 0-15,-4 3 0 0,1 3 77 0,3-13 14 16,4 13 2-16,-1-3 1 0,-2 3-38 0,-1 0-7 16,3 0-1-16,1 0-720 15,0 0-144-15</inkml:trace>
  <inkml:trace contextRef="#ctx0" brushRef="#br0" timeOffset="22068.26">22557 12406 2188 0,'-7'-25'195'0,"7"16"-156"0,0-7-31 0,3-3-8 0,8 7-9 0,-4-10-3 15,7 9-1-15,3-6 0 0,5-2 13 0,6 2 0 16,4 0 0-16,3 9 0 0,11-5 0 0,0 2 0 15,-4-2 0-15,4-1 0 0,0 6 0 0,-8-2 0 16,1 6 0-16,-3-4 0 0,-5 1 0 0,-6 3 0 16,0 2-11-16,-1-2 11 0,5 3 0 0,-8 3 0 15,-7 0 0-15,4 3 0 0,-8-3 0 0,1 6 0 16,-4-6 0-16,-4 10 0 16,-3-1-73-16,-3 7-8 0,-4-7-2 15</inkml:trace>
  <inkml:trace contextRef="#ctx0" brushRef="#br0" timeOffset="22744.95">22617 12303 1612 0,'-11'-13'144'0,"4"7"-116"0,0-3-28 0,3-1 0 16,1 10 82-16,3 0 10 0,0 0 3 16,0 0 0-16,0 0-87 0,0 0-18 0,-4 6-3 0,4-2-1 15,4 5 14-15,-1 7-9 0,-3-7 9 0,7 7-8 16,-3-4 8-16,-1 7-8 0,5 0 8 0,-5 6-8 15,-3 0 8-15,7 3 8 0,0 10-8 0,-3 6 11 16,-1 6 1-16,1-3 0 0,3 6 0 0,-4 1 0 16,1 5-12-16,-1 4 0 0,1 0 0 15,3 3 0-15,-3-4 14 0,-1 7 1 0,-3-6 0 0,4 0 0 16,3 6 5-16,-7-7 0 0,-4 4 1 0,4-6 0 16,0 3 7-16,0-7 2 0,0 7 0 0,-3-4 0 15,-1-2 0-15,4 2 0 0,0-5 0 0,-3-7 0 0,-1 6-1 0,0-3 0 16,4-3 0-16,-3 0 0 15,3-3 4-15,-4 0 1 0,4 0 0 0,0 0 0 16,-3 3-17-16,3-3-3 0,-4-7-1 0,4 7 0 16,4 0 5-16,-1 0 1 0,-3-6 0 0,0 6 0 0,4 0 5 15,-4-1 0-15,0-5 1 0,0 6 0 0,7 0-25 0,-3 0 0 16,-1 0 0-16,-3 3 0 0,7-3 0 0,-3 6 0 16,3 3 0-16,-4-6-11 0,1-3 11 0,-1-6 9 15,1-4-1-15,-1 1-8 0,-6-7 12 0,3-3-12 16,3-6 12-16,4 0-12 0,-10-4 16 0,-1-2-4 0,8-4-1 15,-1 4 0-15,-3-10-11 16,-3 6 10-16,-1-2-10 0,4-7 10 0,4 3 6 0,-4-3 2 0,-4 9 0 0,4-9 0 16,4 0-4-16,-4 10-1 0,-4-4 0 15,4-6 0-15,0 3-13 0,0 3 0 0,0 4 0 0,-3-4 0 16,3-6 0-16,0 3 0 16,0-3 0-16,0 0 0 0,-4 9 9 0,4-9-9 0,0 0 8 0,0 0-8 15,0 0 8-15,0 0-8 0,0 0 0 0,0 0 8 16,0 0-8-16,0 0 12 0,0 0-12 0,0 0 12 15,0 0-12-15,0 0 12 0,0 0-12 0,0 0 12 16,0 0-12-16,0 0 0 0,0 0 0 0,0 0 8 16,7 0-8-16,-7 0 10 0,0 0-10 0,0 0 10 15,7 0-10-15,4-3 0 0,-4 3 0 0,4-6 0 16,-11 6 0-16,14 0 0 0,3-3-12 0,-3-3 12 0,4 6 0 16,0 0 0-16,10 0 0 0,0 0 0 0,4 0-8 15,3 0 8-15,0 0 0 0,4 0 0 0,-3 0-13 0,2-4 1 16,5-2 1-16,6 6 0 15,4-9-146-15,10 9-30 0,8-6-5 16</inkml:trace>
  <inkml:trace contextRef="#ctx0" brushRef="#br0" timeOffset="23808.97">27767 12516 1796 0,'-3'-9'40'0,"-1"-1"8"0,4 1 1 0,0 3 1 15,0-4-40-15,0 10-10 0,0-3 0 0,4-3 0 0,-4 6 0 0,7 0 0 0,0-3-12 0,0-4 12 16,-4 7-9-16,8-3 9 0,-4-3 0 0,0 6 0 16,4 0 0-16,-4 0 0 15,0 0 0-15,3 0 0 0,1 0 9 0,-4 0 9 0,-7 0 2 0,7 9 0 16,11-9 6-16,-8 0 2 0,-3 0 0 0,7 0 0 15,4 0 0-15,-4 0 1 0,-7 0 0 0,7 0 0 16,7 0-9-16,-3-3-3 0,0-3 0 16,-1 6 0-16,5-3 3 0,-8-3 0 0,7 6 0 0,-4 0 0 15,-2-7-9-15,2 7-2 0,-6-3 0 0,-1 3 0 16,-3 0 3-16,4 0 1 0,-7-6 0 0,-1 6 0 16,1 0-13-16,-4 0 0 0,0 0 0 0,0 0 0 15,0 0 8-15,0 0 0 0,0 0-8 0,0 0 12 0,0 0-2 0,0 0-1 16,0 0 0-16,0 0 0 0,0 0 1 15,0 0 0-15,0 0 0 0,0 0 0 0,-11 0-2 0,11 0 0 16,0 0 0-16,-11 6 0 0,1 4-8 0,10-10 0 16,-4 9 0-16,-3 0 0 0,7-2 0 15,0 2 0-15,-3 4 12 0,3 9-4 0,3-4-8 0,-3 1 0 16,4 9 9-16,-4 7-9 0,3-7 20 16,-3 7 0-16,0-1 0 0,4 4 0 0,-1 6-8 15,1 3-1-15,-4-3-1 0,3 6 0 0,-3-3 6 0,7 6 2 16,-3 7 0-16,0-7 0 0,6-6-2 15,-3 0 0-15,-3 6 0 0,3-3 0 0,0-6-16 0,0-6 0 16,0 9 8-16,0-3-8 0,-3 0 24 0,3 0 2 0,0-7 0 16,0 7 0-16,0 0-6 0,0 0-2 0,0 0 0 15,-4-6 0-15,1 6-1 0,-1-7 0 0,1 7 0 0,-4-9 0 16,3 2-1-16,-3 4-1 16,0-10 0-16,0 4 0 0,-3-1 1 0,-1-5 0 0,1 2 0 15,-1-3 0-15,4-3-4 0,-3 3 0 0,-4-9 0 0,3 9 0 16,1-2-4-16,-4-1-8 0,3-7 11 0,1 1-11 15,-1 0 10-15,-3 0-10 0,0-10 8 0,-4 7-8 16,1-7 11-16,-4 10-3 0,3-3-8 16,-7 3 12-16,-3-10-12 0,-7 10 8 0,-4-3-8 0,1 2 0 15,2 1-55-15,5 0-17 16,-12 16-3-16,1-10-795 0,-4 3-159 16</inkml:trace>
  <inkml:trace contextRef="#ctx0" brushRef="#br0" timeOffset="24836.4">24003 14677 403 0,'0'0'36'0,"0"0"-36"16,0 0 0-16,4-4 0 0,3-5 86 0,-7 3 10 15,0 6 3-15,3-10 0 0,1 7-28 0,-1-3-6 16,-3 6-1-16,-3-9 0 0,3 2-3 0,-4-2-1 0,1 6 0 0,-1-4 0 16,1 7-2-16,-1-3-1 0,-3-3 0 0,3 6 0 15,-3 0-3-15,7 0-1 0,-7 0 0 0,0 0 0 16,0 0 0-16,0 6 0 0,0-3 0 0,4-3 0 15,-4 7-35-15,3-4-7 0,-3 6-2 0,3 1 0 16,1 2-9-16,-1-2 0 0,1 2 0 0,-1 4 8 16,4-7 12-16,-3 10 3 0,-1 0 0 0,1 6 0 15,-1 0 13-15,4-6 2 0,-3 6 1 0,-4-3 0 16,7 3-12-16,0 0-3 0,0-3 0 0,3 3 0 16,-3-6-5-16,4 6-2 0,3-6 0 0,-4 0 0 15,4 3 0-15,-3-4 0 0,3-5 0 0,3 3 0 16,-2-7 1-16,-1 10 0 0,7-10 0 0,-4 1 0 15,1 5-5-15,3-5-1 0,0-1 0 0,0-3 0 0,0-2 1 16,0-4 0-16,-3 6 0 0,3-6 0 0,0 0-3 16,-3-6-1-16,6 2 0 0,-2-2 0 0,-1 3 5 15,0-3 1-15,-4-4 0 0,1 1 0 0,3 3-15 0,-7-4 9 16,0 1-9-16,4-1 8 0,-4 1-8 0,0 0 8 16,-4-7-8-16,1 7 8 0,-1-4-8 0,1-3 12 15,-1 1-12-15,-3 2 12 0,0-6-12 0,-3-3 8 16,6 0-8-16,-6 4 8 0,-1-7-8 0,-3-1 0 15,4 1 0-15,-1 7 8 0,-6-17-8 0,3 13 0 16,0-3 0-16,3 0 0 0,-6-3 0 0,-1 9 0 0,4 3 0 16,-4 7 0-16,-3-4 0 0,4 7 0 0,-5 6 0 15,-2 6 0-15,-4-3-15 16,-4 13 2-16,-3-3 0 0,-4 12 0 16,0 0-30-16,4-3-5 0,7 3-2 0,-4 0 0 15,8 3-31-15,2-3-7 0,5-6 0 0,3 6-1 0</inkml:trace>
  <inkml:trace contextRef="#ctx0" brushRef="#br0" timeOffset="25559.15">25718 14648 691 0,'0'0'61'0,"0"0"-49"0,-8 0-12 15,5 0 0-15,-1 0 53 0,1 0 8 0,-4-3 2 0,3 3 0 16,-3 3-9-16,7-3-2 0,-7 0 0 0,7 0 0 15,-3 0 20-15,-4 0 3 0,3 7 1 0,-3-4 0 16,3-3 1-16,-3 9 1 0,4-3 0 0,-4 4 0 16,3-1-19-16,1 7-4 0,-1-3-1 0,-3 2 0 15,7 4-5-15,-3 0-1 0,-1 0 0 0,4-4 0 16,0 10-35-16,4-6-13 0,-4 0 9 0,3 0-9 16,4 0 12-16,0-4-4 0,0 1 0 0,0-3 0 15,0-4-8-15,4 7 10 0,0-7-10 0,-1 0 10 16,1 1 4-16,-1-1 1 0,-3 1 0 0,4-4 0 15,0-6 13-15,-1 9 4 0,4-9 0 0,-3 7 0 16,-1-4-22-16,5-3-10 0,-1 0 10 0,-4 0-10 0,8 0 18 16,-4-3-2-16,0-4-1 0,0 1 0 15,0 3-6-15,4-3-1 0,0-4 0 0,-4 1 0 16,3-1 0-16,-2 1 0 0,-5 0 0 0,1-7 0 0,-4 7-8 0,0-1 0 16,-4-9-10-16,1 10 10 0,-1 0 12 15,-6-7 9-15,-1-3 2 0,1 10 0 0,-4-7-6 0,3 7-1 16,-6-4 0-16,3-3 0 0,-4 1-16 0,-3 5 0 15,-4-2 0-15,4-4 0 0,-4 7 0 0,4-7 0 16,-3 7 0-16,-4-1 0 0,-4 7 0 0,4-6-20 16,-4 2 2-16,0 1 1 15,-6-3-23-15,2 9-5 0,-2 6-1 0,-1-6 0 16,0 0-14-16,4 3-4 0,0 3 0 0,3 1 0 16,7 2 0-16,1 0 0 0,6 1 0 0</inkml:trace>
  <inkml:trace contextRef="#ctx0" brushRef="#br0" timeOffset="26257.2">27541 14476 1184 0,'0'0'26'0,"0"0"6"0,0 0 0 0,0 0 1 0,4-6-33 0,-1-4 0 0,-6 4 0 0,3 6 0 15,0-3 96-15,0-3 12 0,0 2 2 0,0 4 1 16,0-6-8-16,0 6-2 0,0 0 0 0,0 0 0 16,0 0-36-16,0 0-7 0,0 0-2 0,0 0 0 15,0 0-33-15,0 0-7 0,0 0-2 0,0 0 0 16,0 0 0-16,0 10 0 0,3-4 0 16,4 3 0-16,-3 7 6 0,3-4 2 0,-3 4 0 0,-1-3 0 15,4 9 1-15,-3-4 0 0,3-5 0 0,-4 12 0 16,4-6-3-16,-3 0-1 0,-1 6 0 0,4-6 0 15,-3 3-3-15,0 0-1 0,3-4 0 0,0-2 0 16,-4 3 1-16,1-3 0 0,-1-7 0 0,1 7 0 16,-4-4 1-16,-4 4 1 0,8-13 0 0,-4 6 0 15,-7-2 3-15,7-7 1 0,0 0 0 0,0 0 0 0,0 9-6 16,0-9-2-16,0 0 0 0,0 0 0 0,0 0-1 0,0 0 0 16,-11 9 0-16,11-9 0 0,0 0-13 0,0 0 8 15,0 0-8-15,0 0 0 0,-7 0 8 0,7 0-8 16,0 0 0-16,-7-3 9 15,3-3-34 1,1 0-7-16,3 3-2 0,-4-4-791 0,4-5-159 0</inkml:trace>
  <inkml:trace contextRef="#ctx0" brushRef="#br0" timeOffset="27390.41">27111 12579 633 0,'7'-10'56'0,"-3"7"-44"16,-8-3-12-16,8 3 0 0,-1-3 65 0,-3-4 11 16,-3 10 3-16,3-6 0 0,3 3 5 0,-3 3 2 15,0-10 0-15,0 10 0 0,0 0-10 0,0 0-3 16,0 0 0-16,0 0 0 0,0 0-21 0,0 0-4 0,0 0 0 0,0 0-1 15,0 0-27-15,0 0-6 0,7 10-1 16,0-1 0-16,0 1 19 0,0-1 4 16,-7 7 1-16,7-4 0 0,-3 4-4 0,-1 3-1 0,1-1 0 0,-4-2 0 15,3 3-3-15,1-3-1 0,-4-4 0 0,0-2 0 16,4 5-12-16,-1 4-4 0,-3-9 0 0,4 5 0 16,-4 1 8-16,3-4 0 0,1 4 1 0,-4-3 0 15,0 2 8-15,3 4 2 16,1 0 0-16,-4-3 0 0,0 2-22 0,0 1-9 0,0-3 8 0,0 3-8 15,0 0 10-15,0-1-10 0,-4 7 12 0,1-9-12 16,3-3 15-16,0 2-4 0,0 1-1 0,0-3 0 16,0-4-10-16,3-3 8 0,-3 4-8 0,0-10 8 15,0 0-8-15,0 0 0 0,7 9 0 0,-7-9 0 16,7 0 28-16,4 0 3 0,-1 6 1 0,1-6 0 0,-4 0-20 0,4-6-3 16,-1 6-1-16,4 0 0 0,-3-9-8 15,0 2 0-15,-1 4 0 0,1 3 0 16,-4-6 0-16,0 3 0 0,3-3 0 0,-6 2 0 0,3-5 0 0,-3 3 0 15,-4 6 0-15,7-10 0 16,-4 4-49-16,1 3-12 0,-1-3-3 0,-3-4-643 16,0 7-129-16</inkml:trace>
  <inkml:trace contextRef="#ctx0" brushRef="#br0" timeOffset="27640.98">27009 12990 806 0,'0'0'72'0,"0"0"-58"0,0 0-14 0,0 0 0 15,7-4 22-15,-7 4 2 0,10-6 0 16,-3 3 0-16,0-3-10 0,0-4-2 0,4 1 0 0,0 3 0 16,-1-4 60-16,1 7 11 0,-4-6 2 0,3 2 1 15,-2-2-14-15,2 6-4 0,1-3 0 0,3-1 0 16,0 7-37-16,4-3-8 0,-1 3-2 0,1 0 0 15,3 0-21-15,0 0-20 0,0 0 4 0,0 0 1 32,-3-6-61-32,3 6-12 0,-3 6-2 0</inkml:trace>
  <inkml:trace contextRef="#ctx0" brushRef="#br0" timeOffset="27961.77">27414 12936 1036 0,'0'0'92'0,"0"0"-73"0,0 0-19 0,0 0 0 0,0 0 38 0,7-3 4 16,0 3 1-16,-7 0 0 0,11 0-18 15,-4 0-3-15,-7 0-1 0,11 3 0 0,-1-3 50 0,-3 10 9 16,4-10 3-16,-4 6 0 0,0 3-35 0,4 1-8 0,-1-1 0 0,1-3-1 15,3 4 11-15,0-1 2 16,0 1 1-16,0 5 0 0,-3-5-13 0,3-1-4 0,4-6 0 16,-4 7 0-16,0-1-28 0,-4-3-8 0,1 4 0 0,0-1 0 15,-1-9 8-15,-3 6 0 0,0-2 0 0,0 2 0 16,-7-6-8-16,0 0 0 0,0 0 0 0,0 0 0 16,0 0 0-16,0 0-12 0,7 3 4 0,-7-3 0 15</inkml:trace>
  <inkml:trace contextRef="#ctx0" brushRef="#br0" timeOffset="28174.76">27704 12933 1843 0,'0'0'164'0,"0"0"-132"0,0 0-32 0,0 0 0 0,0 0 19 0,0 0-3 16,0 0-1-16,0 0 0 0,-11 3-15 0,4 7-13 15,0 5 2-15,0-5 1 0,0-1 10 0,0 7 0 16,-4-7 0-16,-3 7 0 0,7-4 0 0,-7 4 0 16,3 3 0-16,1 0 0 0,3 0 0 0,-4-1 0 15,-3 7 0-15,0-6 0 0,3 0 0 0,1 6 0 16,-4-6 0-16</inkml:trace>
  <inkml:trace contextRef="#ctx0" brushRef="#br0" timeOffset="28664.67">27450 13504 1670 0,'0'0'74'0,"0"0"15"0,0 0-71 0,0 0-18 0,0 0 0 0,0 0 0 0,0 0-12 0,0 0-7 15,0 9-1-15,0 4 0 0,3-7 20 0,-3 13 0 16,0-3 8-16,0-4-8 0,0 4 29 0,0 3 0 16,4-1 0-16,-1 7 0 0,-6-6 6 0,3-3 1 15,3 3 0-15,-3 0 0 0,0-1-2 0,0-2 0 16,4 3 0-16,-4 0 0 0,0-4-3 0,0 4-1 16,3-3 0-16,1-4 0 0,-4 4-7 0,0-6-2 15,0 5 0-15,0-5 0 0,3-1-9 0,1 0-1 16,-4-9-1-16,7 4 0 0,-4 2-2 0,5 0-8 0,-8-6 12 15,7 3-4-15,0-3-8 0,0 0 12 16,0 0-12-16,7 0 12 0,-7-3-12 0,7-3 0 16,0 6 0-16,0-10 8 15,0 10-42-15,4-6-9 0,0-3-1 0,-4 6-910 0</inkml:trace>
  <inkml:trace contextRef="#ctx0" brushRef="#br0" timeOffset="28882.15">27171 13836 1933 0,'0'0'42'0,"0"0"9"0,3-3 1 0,5-3 4 0,2-4-45 0,8 4-11 0,-1 6 0 0,5-3 0 15,2-3 0-15,-3 3 0 0,8-4 0 0,-8 7 0 16,0-9-9-16,4 6 9 0,-4-3 0 0,-4-1 0 15,1 4-11-15,0 3 11 0,3-6-10 0,-7 12 10 16,-3-6-51-16,3 0-4 0,0 3-1 0</inkml:trace>
  <inkml:trace contextRef="#ctx0" brushRef="#br0" timeOffset="29450.31">27672 13817 1324 0,'0'0'118'0,"0"0"-94"0,0 0-24 0,0 0 0 16,7-6 89-16,-7 6 14 0,0 0 2 0,0 0 1 15,7 6-85-15,0 4-21 0,-7-1 0 0,0-3 0 16,4 4 11-16,-1-1-3 0,-3 4 0 0,4-4 0 16,-4 7 20-16,3-7 3 0,-3 1 1 0,4-1 0 15,-4-3 20-15,0 4 4 0,3-4 0 0,-3-6 1 16,0 0-26-16,0 0-6 0,0 0-1 0,0 0 0 15,0 0-9-15,0 0-3 0,0 0 0 0,11 0 0 16,3 0-4-16,-3-6 0 0,3 6-8 0,-4-10 12 16,1 4-12-16,3 3 8 0,-4-6-8 0,1 2 0 15,0-2 8-15,-1 0-8 0,1-1 0 0,-1 1 0 16,-3 2 0-16,1-2 0 0,-5 6 0 0,4-3 0 16,0 6 0-16,4-4 0 0,-11 4 0 0,0 0 0 15,0 0 0-15,3 4 0 0,1 2 0 0,3 3-10 16,-4 1 10-16,1-1 0 0,-1 1 0 0,1-1-8 0,3 0 8 15,-3 7 0-15,-8-7 8 0,4 7-8 0,0-3 17 16,0 2-1-16,-7-5 0 0,3-1 0 0,1 10 6 0,3-10 1 16,-4 7 0-16,1-7 0 0,-1 1-9 15,4-1-2-15,-7 1 0 0,4-1 0 16,-1 0 0-16,1-2-1 0,3-4 0 0,-4 3 0 0,1 4-3 0,-1-1 0 16,1-3 0-16,3-6 0 0,0 0-8 15,-4 3 12-15,4-3-12 0,-3 7 12 0,-1-4-1 0,4-3 0 16,0 0 0-16,-7 0 0 0,0 6-11 0,7-6 0 15,-4-6 0-15,4 6 0 0,-7 0 8 0,7 0 0 16,0 0 0-16,0-10 0 0,0 7-8 0,4-3 0 16,-1-3 0-16,1-1-11 0,3-6 11 0,0 7-8 0,-3 0 8 15,3-10-8 1,7 3-20-16,0-3-4 0,3-6-1 0,5 3 0 16,6-3-37-16,4-3-7 0,-1 0-2 0,5-4-588 0,-5 4-117 0</inkml:trace>
  <inkml:trace contextRef="#ctx0" brushRef="#br0" timeOffset="31525.14">23234 12936 864 0,'0'0'38'0,"0"0"8"0,0 0-37 0,0 0-9 0,-4-3 0 0,1-3 0 16,3 6 52-16,0 0 9 16,0-10 2-16,0 10 0 0,0 0-7 0,0 0-2 0,0 0 0 0,0 0 0 15,0 0-26-15,0 0-4 0,0 0-2 0,0 0 0 16,0 16-4-16,0-3-1 0,3 2 0 0,1 4 0 16,-4 0 14-16,0 6 2 0,3 0 1 0,1-3 0 15,0 9-7-15,-4-9-2 0,3 3 0 0,4-6 0 16,-3 0-10-16,-1-3-3 0,4-1 0 0,-3-2 0 15,-1-4 16-15,1-2 4 0,-4-7 0 0,0 0 0 16,0 0-8-16,0 0-2 0,0 0 0 0,0 0 0 16,0 0 16-16,0 0 3 0,0 0 1 0,0 0 0 0,0 0-11 0,0 0-3 15,0 0 0-15,0-7 0 0,-4-2-12 0,1 6-4 16,6-7 0-16,1-5 0 0,-4-1 8 0,0 7 2 16,3-10 0-16,1 0 0 15,-1 3-22-15,1-2-16 0,-1 5 2 0,1-3 1 0,3 1 13 16,0 2 16-16,-7-3-3 0,4 7-1 0,3 0-12 0,0 2 8 15,0-2-8-15,-7 9 0 0,0 0 0 0,7 0 0 16,0-3 0-16,0 6 0 0,-7-3-15 0,11 0-2 16,-1 9-1-16,1-2 0 0,-4 8 5 0,-4-5 1 15,8 2 0-15,-4 4 0 0,0 0 12 0,0-4 0 16,-3 7 0-16,3-3 0 0,0 2 0 0,-4-2 0 16,1-3 0-16,-1-4 0 0,1 7 0 0,-4-16 0 15,0 0 0-15,0 0 0 0,0 0 8 0,0 0-8 16,0 0 9-16,0 0-9 0,0 0 26 0,0 0-1 0,0 0 0 0,0 0 0 15,0-10-25-15,0 1 0 0,3 3 0 16,1-7 0-16,-4-3 0 0,3 7 0 0,1-7 0 16,3 4 0-16,0-4 0 0,0 4 0 0,4-4 0 0,-1 0 0 15,4 7 0-15,0-1 0 0,-3 1-9 0,3 0 9 16,-3 2-10-16,-1 7 10 0,1-3-8 0,-1 6 8 16,1 4-9-16,0-1 9 0,-4 3-10 15,7 1 10-15,0-1-8 0,-7 4 8 0,0-4 0 0,0 7-9 16,0 3 9-16,-3-4 0 0,-8 4 0 0,4-3 0 15,7-4 0-15,-3-2 0 0,-8 5 0 0,1 1 0 16,6-7 0-16,-6 1 0 0,3-10 0 0,0 9 0 0,-4 7 0 16,4-3 0-16,-3-4 0 0,3 0-646 15,0 1-136-15</inkml:trace>
  <inkml:trace contextRef="#ctx0" brushRef="#br0" timeOffset="31721.46">23992 13231 1670 0,'-10'0'148'0,"6"0"-118"0,-6 0-30 0,6 0 0 0,1-3 146 0,-1 6 23 15,-3-3 5-15,4 9 1 0,-1-2-143 0,4 2-32 16,0 7 0-16,0-4 0 0,0-2 0 0,0-1 0 0,4 7 0 0,-4-7 0 16,3 1 0-16,1-1 0 15,3 0 0-15,-4 4 0 16,4 0-106-16,-3 2-18 0,3 13-3 0,0-9-1 0</inkml:trace>
  <inkml:trace contextRef="#ctx0" brushRef="#br0" timeOffset="32560.78">25333 12908 1548 0,'-4'-9'34'0,"4"9"7"0,0 0 2 0,0 0 0 0,4-7-35 0,-4 7-8 15,0 0 0-15,0 0 0 0,11 0 0 0,-1 7 0 0,1-7 0 0,-1 9 0 16,1 0 0-16,-1 1 12 0,1 6-2 0,0-7 0 16,-4 10 12-16,0 0 2 0,0-4 1 0,-4 4 0 15,4 0 11-15,-3-3 1 0,-4 2 1 0,0-8 0 16,0 5-2-16,0-2-1 0,0-7 0 0,0-6 0 16,0 0 3-16,0 10 1 0,0-10 0 0,0 0 0 15,0 0-7-15,0 0-2 0,0 0 0 0,0 0 0 16,0 0-10-16,0 0-3 0,0-10 0 0,0 1 0 15,0-1-5-15,0 1-2 0,0-7 0 0,3 7 0 16,-3-7-10-16,4 7 10 0,3-4-10 0,-3-2 10 16,6-1-10-16,-3 7 0 0,0-4 0 0,4-3 8 15,-4 7-8-15,0 3 0 0,0-4 0 0,4 1 0 0,-11 9 0 16,0 0 0-16,0 0 0 0,10-3 0 0,4 3 0 16,-14 0 0-16,14 0 0 0,-14 0 0 0,11 3 0 0,3 3 0 15,-14-6 0-15,11 3-11 0,-11-3 11 16,0 0 0-16,0 0 0 0,3 10 0 0,-3-10 0 15,0 0 0-15,4 6 0 0,-4-6 0 0,3 9 0 0,-3-9-12 16,0 0 12-16,0 0-12 0,0 0 12 0,0 0 8 16,0 0-8-16,0 0 11 15,0 0-11-15,0 0 0 0,0 0 0 0,0 0 0 0,0 0 0 0,0 0 8 16,0 0-8-16,0 0 8 0,11-9-8 0,-1 9 0 16,-3-6 0-16,4 6 0 0,0-10 0 0,-11 10 0 15,10 0 0-15,1 0 0 0,-1-3 0 0,1 3 0 16,-4 0 0-16,4 0 0 0,-1 3 0 0,-3-3-14 0,4 0 3 0,-4 7 1 15,0-4 10-15,-7-3 0 16,0 0 8-16,7 0-8 0,-7 0 0 0,0 0 0 0,0 0 0 0,0 0-8 16,0 0 8-16,0 6 0 0,0-6 0 0,4 9 0 15,-4 1 0-15,-4-1 0 0,4-3 0 0,0 4-8 32,0-1-96-32,0 1-20 0</inkml:trace>
  <inkml:trace contextRef="#ctx0" brushRef="#br0" timeOffset="32856.82">26063 13084 2084 0,'0'0'46'0,"-10"-13"10"0,6 10 1 0,1-3 1 0,3 6-46 0,0 0-12 15,0 0 0-15,0-10 0 16,3 10 0-16,1 0-11 0,3 0 3 0,0 0 0 0,-4 7 8 0,4-4 0 15,-7-3 0-15,4 6 0 0,-1 3 0 0,1 1 0 16,-1-1 0-16,-3 1 0 0,4-1 8 0,-4 0 3 16,0 7 1-16,0-7 0 0,0 7 24 0,-4-6 4 15,4-1 2-15,0 0 0 0,0-9-23 0,0 10-5 16,0-1-1-16,0-9 0 0,0 0-3 0,0 0-1 16,4 10 0-16,3-1 0 0,-7-9-9 0,0 0 0 15,7 6 0-15,0 4 0 0,4-4-11 0,-1-3 3 16,-3-3 0-16,4 6-676 0,3-2-134 0</inkml:trace>
  <inkml:trace contextRef="#ctx0" brushRef="#br0" timeOffset="33711.99">23583 14043 460 0,'0'0'41'0,"0"0"-33"16,4-3-8-16,-1-6 0 0,1 2 196 0,-4-2 38 0,0 6 7 0,0 3 2 15,0 0-145-15,0 0-29 0,0 0-5 0,0 0-2 16,0 0-30-16,0 0-7 0,0 0-1 0,7 3 0 16,0 6-2-16,0 1-1 0,-4-1 0 0,1 1 0 15,0 5 14-15,-1-5 2 0,1 5 1 0,3-5 0 16,-7 9-16-16,3-4-3 0,-3-2-1 0,4-4 0 16,-1 7-9-16,1-7-1 0,-4 1-8 0,3-4 12 15,1 3 1-15,-4-9 0 0,0 0 0 0,0 0 0 16,0 0 1-16,0 0 0 0,0 0 0 0,0 0 0 15,0 0 0-15,0 0 0 0,-4-6 0 0,1 3 0 16,-1-6-6-16,1-1 0 0,-1-2-8 0,1 2 12 16,-1-2-12-16,1-4 8 0,3-3-8 0,0 3 0 15,0 4 8-15,3-4-8 0,1-3 0 0,-1 10 0 16,1-7 0-16,3 7 0 16,-4 0 0-16,4-1 0 0,-3 4 0 0,3-4 0 0,-4 10 0 0,5-3-10 15,6 3 10-15,-7 0-12 0,3 0 12 0,-3 3-12 0,4 7 12 16,-1-4 0-16,-2 4 0 0,2-1 0 15,1 0 0-15,-8 1-10 0,4-1 10 0,-3-3 0 0,-1 4 0 16,-3-1-8-16,-3 7 8 0,3-7 0 0,0 1 0 0,0-10 0 16,0 0 8-16,0 3-8 0,0-3 0 15,-4 6 0-15,4-6 0 0,0 0 0 0,0 0 0 0,0 0 8 16,0 0-8-16,0 0 0 0,0 0 9 0,0 0-9 16,0 0 8-16,0 0-8 0,0 0 8 0,7 0-8 15,0 0 0-15,4-6 8 0,0 3-8 0,-4-4 0 16,7 4 9-16,0-3-9 0,0-3 0 0,0-1 0 15,4 7 0-15,-1-3 0 0,1-4 0 0,3 4 0 0,-3 6 0 0,-1-3 0 16,1-3 0-16,0 6-8 16,-4 0 8-16,0 6 0 0,-4-6 0 0,-10 0 0 0,8 3 0 15,2 3-8-15,-10-6 8 0,4 10 0 16,3-1 0-16,-4 1-8 0,-3-1 8 0,0 0 0 0,0 7 0 16,-3-6 0-16,-1 5 0 0,1-2 0 0,-1-4 0 0,1 1-8 31,-1 5-104-31,4 1-21 0,-3-7-4 0</inkml:trace>
  <inkml:trace contextRef="#ctx0" brushRef="#br0" timeOffset="34076.07">24253 14213 403 0,'-10'-13'36'0,"10"7"-36"0,0-4 0 0,0 1 0 0,0-1 281 0,0 10 50 0,3-6 9 0,-3 6 3 0,7-3-278 0,1-3-55 15,-1 3-10-15,3-4 0 0,-3 7 0 0,4-3 0 16,-4-3 0-16,3 6 0 0,-6 0 14 0,7 0 7 16,-4 0 2-16,-7 0 0 0,3 6 1 0,-3-6 1 15,4 10 0-15,-1-1 0 0,-6 0-15 0,-1 1-10 16,1 6 12-16,-4-4-12 0,-1-2 14 0,1 5-4 16,0-5-1-16,0-1 0 0,0-3 7 0,0 4 2 15,4-1 0-15,3-9 0 0,0 0 9 0,0 0 1 16,0 0 1-16,0 0 0 0,0 0-29 0,0 0-12 15,0 0 1-15,7 3 0 0,0 4 19 0,3-7 4 0,4 0 1 0,-3 0 0 16,0 0-13-16,3 3 0 16,-4 3 0-16,1-6 0 0,3 6 0 0,-3-3-10 15,-4 7 2-15,3-4 0 0,-6 3 8 0,-1-5 0 0,-3 5 0 0,-3 7 0 16,-4-7 0-16,-4 7 0 0,-3-4 8 16,0 4-8-16,0 3 0 0,0-4 0 0,0-2 0 15,3 3-892-15</inkml:trace>
  <inkml:trace contextRef="#ctx0" brushRef="#br0" timeOffset="34904.8">25580 13852 1796 0,'0'0'80'0,"0"0"16"0,0 0-77 0,0 0-19 0,0 0 0 15,7 9 0-15,4 4 0 0,-4 3 0 0,0-1 0 0,0-2 0 16,0 2-8-16,0 4-6 0,-4 0-1 0,1-3 0 16,-1-4 15-16,1 4 0 0,-1 0 0 0,-3-7 0 15,4-6 0-15,-4 7 10 0,0-10-10 0,0 0 8 16,0 0 15-16,0 0 2 0,0 0 1 0,0 0 0 16,0 0 16-16,0 0 3 0,0 0 1 0,0 0 0 15,0 0-17-15,-4-10-3 0,4 7-1 0,-3-13 0 0,6 7-17 0,-3-7-8 16,-3 4 0-16,3-4 8 15,3-3-8-15,1 0 0 0,0 4 0 0,-1 2 8 0,4-9-8 16,0 3 0-16,4 10 0 0,-4-10 0 0,3 10 0 0,-3-7 0 16,4 7 0-16,0 6 0 0,-1-4-9 0,1 7 9 15,3-3 0-15,-4 3 0 0,1 3-11 0,0-3 11 16,-1 7-10-16,-3-4 10 0,4 6 0 0,-4 1-9 16,0 2 9-16,-4-3 0 0,1 1 0 0,0-1-8 15,-1-6 8-15,-3 7 0 0,0-1 0 16,0-9 0-16,0 0 0 0,-3 13 0 0,-1-4 0 0,4-6 0 15,0-3 8-15,0 0-8 0,0 0 8 0,0 0-8 16,0 0 8-16,0 0-8 0,0 0 0 0,0 0 9 16,0 0-9-16,0 0 0 0,0 0 11 0,0 0-11 15,0 0 10-15,0 0-10 0,7 0 9 0,0 0-9 0,0-3 8 16,0-3-8-16,0 6 0 0,4-3 0 0,-1-3 0 0,1 6 0 16,0 0 8-16,3 0-8 0,-4 0 0 0,4 0 8 15,1 0-8-15,-5 6 0 0,8-3 0 0,-8-3 0 16,-3 9 0-16,0-9 0 0,1 7 0 0,-8-7 0 15,0 0 0-15,0 0 0 0,0 0 9 0,0 0-9 16,0 0 0-16,0 3 8 0,0 6-8 0,3-3 0 16,-6 4-97-1,3-4-24-15,3 4-5 0,1-1-1 0</inkml:trace>
  <inkml:trace contextRef="#ctx0" brushRef="#br0" timeOffset="35230.55">26240 13962 1911 0,'-11'-10'84'0,"11"10"19"0,0 0-83 0,0 0-20 0,0-3 0 0,0 3 0 0,0 0 8 0,0 0-8 16,0 0 10-16,0 0-10 0,0 0 0 0,0 0 0 16,0 0 0-16,0 0 0 0,0 0 0 0,4 3 0 15,-4-3 0-15,7 10 0 0,-4-1 18 0,1 0 10 16,-1 1 3-16,-3-4 0 0,4 10 5 0,-4-7 0 15,0-6 1-15,0 7 0 0,0-1-1 0,3 1-1 16,-3 2 0-16,0-2 0 0,0-1-23 0,4-6-12 0,-4 6 12 0,0-9-12 16,0 7 19-16,0-7-3 0,0 0-1 0,0 0 0 15,7 3-15-15,0 3 8 0,-7-6-8 0,7 0 0 16,0 10 32-16,4-10 0 16,-1-7 0-16,1 4 0 0,3 3-32 0,0 0 0 15,0-6 0-15,4 3 0 0,-4-4 0 0,3 4-10 16,8-6 0-16,-7 3 0 15,3-4-145-15,0 7-29 0</inkml:trace>
  <inkml:trace contextRef="#ctx0" brushRef="#br0" timeOffset="35391.43">26504 14300 2718 0,'-14'7'60'0,"7"-7"12"0,7 0 2 0,-3 3 2 0,-8 3-60 0,7 7-16 0,8 2 0 0,-1 4 0 0,1 6-16 0,0 3-5 16,3 7-2-16,-4-1-1162 16</inkml:trace>
  <inkml:trace contextRef="#ctx0" brushRef="#br0" timeOffset="37846.14">22825 13469 1900 0,'-4'-44'84'0,"-3"29"18"0,-11-7-82 0,8-10-20 16,6 4 0-16,1 0 0 0,-1 0 0 0,4-4 0 15,0 4 0-15,4 0 0 0,6-7 0 0,1 7 0 16,-7 0 0-16,6-3 0 0,11 2-12 0,-3-5 4 16,-4 3 0-16,4-4 0 0,6-6 8 15,1 4 0-15,3 2 0 0,1 7 0 0,-5-6 0 16,4-1 0-16,-3 7 0 0,3-7 0 0,1 7 11 0,-1 0-3 16,0 3 0-16,7-3 0 0,4 2-8 0,0-2 10 0,3 3-10 0,4 6 10 15,0-9-10-15,0 9 0 16,0-6 0-16,-4 0 0 0,0 3 12 0,8-3 4 0,-1 0 1 0,4 0 0 15,0 6-9-15,0 0-8 0,3 10 12 0,-3-10-12 16,-3 10 14-16,-1-1-4 0,0-5-1 0,1 5 0 16,-1 1-9-16,1-1 0 0,-1 1 0 15,4-7 0-15,3 7 0 0,-3 3 12 0,-3 2-2 0,-12-5 0 16,-2 9-10-16,-1-6-9 0,11 3 9 0,3-4-13 16,4 7 13-16,4-3 8 0,-4 3 0 0,-1-6-8 15,1 6 16-15,-3 6-3 0,-4-3-1 0,-1-3 0 16,1 7-12-16,-3-4 0 0,-1 6 8 0,0 1-8 15,8 2 0-15,-8-2 0 0,4 2 8 0,-4-3-8 16,1-2 0-16,-1 2 9 0,0-3-9 0,-6 4 8 16,2-1-8-16,1 1 0 0,-4-7 0 0,4 6 0 15,4-3 17-15,-5 4-1 0,8-1-1 0,-7 1 0 16,3-4 0-16,-3 3 0 0,0 1 0 0,-4 5 0 0,-3-2-2 0,3-4 0 16,-6 7 0-16,2-7 0 0,1 10-13 0,0-3 0 15,-4-3 0-15,4 2 0 0,-4 4 0 0,4 0 11 16,-1-3-11-16,1 2 10 0,-4 7-10 0,1-6 0 15,-1 9 9-15,0-2-9 0,0 2 8 0,-3-3-8 16,3 0 8-16,-3-3-8 0,0 3 0 0,-4 0 0 16,0-6 0-16,0 9 0 0,-3-3 0 0,-4 3 0 15,0-3 0-15,0 4 8 0,-3-4-8 0,3 3 9 16,-4 0-9-16,4-3 10 0,-3 10-10 0,3-1 12 16,0-2-12-16,0 2 12 0,1 1-12 0,2-7 8 0,-3 6-8 15,4 1 8-15,0-7-8 0,-4 7 0 16,-4-7 0-16,4 6 0 0,-3-5 8 0,0 5-8 0,-1 1 0 0,1-7 8 15,3 6-8-15,-4-6 0 16,1 7 0-16,-4-7 8 0,4 7 10 0,-1-7 2 0,-6-3 0 0,3 0 0 16,-7-3-20-16,0 6-19 0,0-3 4 15,0 0 1-15,-4 4 14 0,-3-1 0 0,4-3 9 0,-8 0-9 16,0-6 20-16,1 9-3 0,-4-9 0 0,3 6 0 16,1 0 2-16,-1 0 0 0,-3-3 0 0,3-3 0 15,-3 6-1-15,-3-6 0 0,-1 6 0 0,4-6 0 16,-7-4-10-16,7 4-8 0,-8 0 12 0,5 0-12 15,-1 0 19-15,-3 3-3 0,0-4-1 0,0-5 0 16,-1 3-15-16,-6-1 0 0,0-2-9 0,-4-4 9 16,1 1 0-16,-1 5 0 0,0-5 0 0,4-1 10 0,-7 1-2 15,-1 5 0-15,1-5 0 0,0 5 0 16,3-5 3-16,0-1 0 0,0 1 0 0,-3-1 0 0,3 0-2 16,1 1 0-16,-8-1 0 15,4 1 0-15,-1-1-9 0,1-3 8 0,3 4-8 0,-3-10 8 0,-4 6 0 0,4-3 0 16,3-3 0-16,0 0 0 0,1 0-8 15,2 0 12-15,-2 0-12 0,2 0 12 0,-6 0-4 16,3 0-8-16,-3 0 12 0,-4 0-4 0,1-3-8 16,-5 3 10-16,1 0-10 0,7 0 10 0,-4 3-10 0,0-3 0 15,4 6 9-15,3-3-9 0,4-3 8 0,-1 7-8 16,8-4 8-16,0-3-8 0,0 0 0 0,3 6 0 0,1-3 0 16,-1 4 8-16,0-7-8 0,-3 0 0 15,-7 9 0-15,3-9 8 0,1 6-8 0,-5-3 0 16,8-3 0-16,-7 0 0 0,3 7 0 0,-6-4 0 15,-5 3 0-15,5-3 8 0,-1 3-8 0,4-2 8 16,-4 2-8-16,4 3 8 0,-1-2-8 0,1-4 0 16,0 6 0-16,-4-3 0 0,-3-2 0 0,3-4 0 0,-3 6 0 0,3-3 8 15,4 3-8-15,-4-3 0 0,4-3 0 16,-4 0 8-16,0 0-8 0,8 0 9 0,-1-3-9 0,0-3 10 16,1 3-10-16,-1-3 0 0,4 6 0 0,0-4 0 15,0-2 0-15,-4-3 8 0,4-1-8 0,-4 10 0 16,0-6 0-16,-7 3 8 0,4-7-8 0,-3 4 0 15,2 3 0-15,-2-3 0 0,2 6 8 0,-2-10-8 16,-1 10 0-16,0-9 0 0,0 3 0 0,8 3 0 0,-1 3 0 16,7-7 8-16,-3-2-8 0,4 6 8 0,2-4 0 15,1-2-8-15,0 0 12 0,4 6-4 0,-1-10-8 16,-3 4 8-16,3-1-8 0,-3 1 8 0,0-10-8 16,3 10 8-16,-6-7-8 0,-4-3 8 0,3 0-8 0,-3 4 8 15,0-4-8-15,0 0 8 0,-4-6 5 0,7 6 1 16,1 0 0-16,-5 0 0 0,-2-6-6 0,6 0-8 15,-3-3 11-15,3 3-11 0,-3-3 12 0,3-1-4 16,4-5 0-16,0-1-8 0,4-2 11 0,-1-7-11 16,1-3 10-16,6-3-10 0,4-4 9 0,0-2-9 15,0-4 8-15,7-2-8 0,4-4 0 0,3-3 0 16,3-3 0-16,8-7 0 0,10 4 0 0,4-3 0 16,3-1 0-16,8-2-11 15,-1 2-54-15,4 4-11 0,0-3-3 0,11-4 0 16,6 1-93-16,11 2-18 0</inkml:trace>
  <inkml:trace contextRef="#ctx0" brushRef="#br0" timeOffset="40968.92">27563 12986 345 0,'0'0'31'0,"0"0"-31"16,0 0 0-16,0 0 0 0,-4-6 177 0,4 6 30 0,0 0 5 0,0 0 2 16,-7 0-106-16,7 0-20 15,0 0-5-15,0 0-1 0,-4 0-26 0,-3 0-4 0,7 0-2 0,-3 6 0 16,-1 4-26-16,1-1-6 0,-1 1-1 0,4 5 0 16,-3-2 23-16,3 3 5 0,0-4 1 0,0 4 0 15,-4 3-15-15,4-4-3 0,4 1-1 0,-4-4 0 16,3 4-11-16,1-6-1 0,-4-1-1 0,0-9 0 15,0 0 7-15,0 0 2 0,3 9 0 0,-3-9 0 16,0 0-14-16,0 0-9 0,0 0 12 0,0 0-12 16,0 0 23-16,0 0-3 0,0 0 0 0,0 0 0 15,0 0 8-15,0 0 0 0,0 0 1 0,0 0 0 16,0-9-6-16,4 3-2 0,-4 3 0 0,0-7 0 16,0-6-9-16,0 7-1 0,-4 0-1 0,4-7 0 15,0-3-2-15,0 0 0 0,-3 4 0 0,3-4 0 16,-4 0 0-16,4 3-8 0,0 4 12 0,0-4-4 15,0-3 10-15,4 4 2 0,-4 5 0 0,3 1 0 0,-3-1-20 16,0 1 0-16,0 9 0 0,0 0 0 0,0 0 0 16,0 0 0-16,0 0 0 0,0 0 0 0,0 0-20 0,0 0 0 15,4 16-1-15,3-4 0 16,-4-2 21-16,4 5 0 0,-7 4 0 0,8 0 0 16,-5 3 12-16,1-3 8 0,-4 3 0 0,3 0 1 0,1-4-21 0,-1 1 0 15,1-3 0-15,-1-4 8 0,-3-2-8 0,0-1-8 16,4 7 8-16,-4-7-12 0,0-9 22 0,0 0 4 15,0 0 1-15,0 0 0 0,0 0-15 0,0 0 11 16,0 0-11-16,0 0 10 0,0 0 0 0,0 0 0 0,0 0 0 16,0 0 0-16,0 0 0 0,3-6 0 0,1 3 0 15,-1-6 0-15,1-1 1 0,-1 1 0 0,-6-7 0 0,3 0 0 16,0 4-11-16,0-7 0 0,0-3 0 16,-4 10 0-16,4-7 0 0,0 0 0 0,4-3 0 0,-4 9 0 15,-7-2 0-15,7 5 0 0,0 1 0 0,0 3 0 16,-4-4 0-16,4 10 0 0,0 0 0 0,0 0 0 15,0 0-9-15,0 0 9 0,11 10-12 0,-1-4 12 16,-2 10-9-16,-1-4 9 0,-4 4 0 0,1 3-9 16,3-1 9-16,0 1 0 0,-7-3 0 15,0 12 0-15,3-9 0 0,-3-3 0 0,0 9 0 0,0-13 0 16,-3 4 0-16,3-7 0 0,0 7 0 0,0-7-8 16,0-9 32-16,-4 10 8 0,4-10 0 0,0 0 1 15,0 0-33-15,0 0 0 0,0 0 0 0,0 0 0 16,-3 3 9-16,3-3-1 0,0 0-8 0,0 0 12 15,0 0-4-15,0 0 0 0,0 0-8 0,0 0 12 16,7-3-4-16,-4-7 0 0,-3-5-8 0,4-1 12 0,3-3-3 0,3 0-1 16,-6 1 0-16,-1-1 0 0,1-6-8 0,0 6 0 15,6 3 0-15,-6 4 0 0,-4 2 0 0,0 1 0 16,0-4 0-16,3 10-11 0,-3 3 11 0,0 0 0 16,0 0-9-16,0 0 9 0,0 0 0 0,0 0-11 15,0 10 11-15,0 5-8 16,-3-2 8-16,-1 3 0 0,1 2 8 0,-1 1-8 0,1 6 0 0,-1-6 0 15,-3 6 0-15,3-6 0 0,8-10 0 0,-4 7 0 16,-7-7 0-16,3 1 0 0,4-10 0 0,0 0 0 16,0 0 0-16,0 0 0 0,0 0 0 0,0 0 0 0,0 0 0 0,0 0 0 15,0 0 9-15,0 0-9 0,0 0 12 0,0 0-12 16,0 0 8-16,0 0-8 16,0 0 0-16,0 0 0 0,0 0 0 0,0 0 0 0,0 0 0 15,0 0 0 1,11-10-118-16,-8 1-18 0,1 0-3 0,0-7-1 0</inkml:trace>
  <inkml:trace contextRef="#ctx0" brushRef="#br0" timeOffset="42082.81">27753 13918 1364 0,'0'0'30'0,"0"0"6"0,0 0 2 0,0 0 0 0,0 0-30 0,0 0-8 15,-3-3 0-15,-1-4 0 0,4 7 60 0,0 0 12 16,0 0 1-16,0 0 1 0,0 0-22 0,0 0-5 16,0 0-1-16,0 0 0 0,0 0-23 0,0 0-5 15,0 0-1-15,0 0 0 0,0 0 15 0,0 0 4 16,11 0 0-16,-1 0 0 0,1 0-4 0,-11 0-1 0,0 0 0 0,10 0 0 16,1 0-10-16,-1 0-1 0,1 0-1 0,-11 0 0 15,7 7-6-15,0-4-1 0,-7-3 0 0,7 6 0 16,0-3-4-16,-7-3 0 0,4 6-8 0,-1 4 12 15,4-1-12-15,-3 1 9 16,-4-4-9-16,3 3 8 0,1 1 1 0,0-1 0 0,-8 1 0 0,4 5 0 16,0-5 0-16,0 2 0 0,-7 4 0 0,3 0 0 15,1-4 3-15,-1 4 1 0,1-4 0 16,-4 4 0-16,3 0-13 0,-3-4 8 0,0 4-8 0,0-7 0 16,0 7 32-16,0-3 0 0,0-7 0 0,3 3 0 15,-3 1-32-15,4-4 0 0,-4-3 0 0,3 3 0 16,1-3 12-16,-4 4-3 0,7-7-1 0,0 0 0 15,-4 3-8-15,4-3 8 0,0 0-8 0,0 0 8 16,0 0-8-16,0 0 0 0,0 0 0 0,0 0 0 0,0 0 0 16,0 0 0-16,11 0 0 0,-4 0 0 0,3 0 0 0,-3-3 0 15,-7 3 0-15,0 0 0 0,0 0 8 16,7-7 0-16,4 7 0 0,0-9 0 0,-4 9-8 0,0-9 0 16,7 9 0-16,-4-7 0 0,1 4 0 0,-4 3 0 15,4-9-10-15,-1 9 10 0,1-6 0 0,-4 6 0 16,-7 0 0-16,7 0 0 0,3-4 0 0,-2 4 0 15,-1-6 0-15,-4 6 0 0,4 0 0 0,-7 0 0 16,0 0 0-16,0 0 0 0,7 0 0 0,-7 0 0 16,0 0 0-16,0 0 0 0,0 0 0 0,0 0 0 15,0 0 8-15,0 0-8 0,0 0 0 0,0 0 0 16,0 0-8-16,0 0 8 16,0 0-53-16,0 0-5 0,0 0-1 0,0 0 0 15,0 0-105-15,0 0-20 0,0 0-5 0</inkml:trace>
  <inkml:trace contextRef="#ctx0" brushRef="#br0" timeOffset="42464.81">27774 13871 1177 0,'0'0'25'0,"0"0"6"0,0 0 1 0,0 0 2 0,0 0-34 0,0 0 0 0,0 0 0 0,7 3 0 0,0 3 16 0,0-3-3 15,-7-3-1-15,11 7 0 16,0 2 66-16,-4-9 13 0,-7 0 2 0,10 9 1 0,1-2-41 0,-1 2-8 16,-10-9-1-16,4 3-1 0,6 3 5 0,-2 4 0 15,-8-10 1-15,7 9 0 0,3 1-12 0,-3-1-2 16,0 0-1-16,-3 1 0 0,-1-1-14 0,-3 4-4 15,4-4 0-15,-4 1 0 0,-4 2-1 0,4-6-1 16,0 4 0-16,4-1 0 0,-8 7 6 0,1-7 2 16,-4 1 0-16,0-1 0 0,7 1-6 0,-4 5-2 15,-3-5 0-15,0-1 0 0,4 0-4 0,-1-5-1 16,-3 8 0-16,3-9 0 0,1 7-9 0,3-10 0 16,0 0 0-16,0 9 0 0,0-9 0 0,0 0 0 15,0 0 0-15,0 0-11 16,10 6-138-16,5-6-28 0</inkml:trace>
  <inkml:trace contextRef="#ctx0" brushRef="#br0" timeOffset="45083.13">19286 10857 806 0,'0'0'72'0,"0"-9"-58"0,7 6-14 0,0-4 0 16,1 7 24-16,2-9 3 0,1 9 0 0,-1-9 0 15,11 2-10-15,1 4-1 0,6-3-1 0,4-4 0 16,3 7-2-16,4-3 0 0,3-3 0 0,7 6 0 0,1-4-3 0,-1 4-1 16,-7-3 0-16,1-4 0 0,6 1 21 0,4 0 4 15,0-7 1-15,7 7 0 16,0-7 4-16,4 6 1 0,-1 7 0 0,0-6 0 15,-3-7-9-15,4 7-2 0,3-7 0 0,4 7 0 16,3-1-5-16,0 1-2 0,0 0 0 0,-4-1 0 16,4 4-5-16,4-4-1 0,3 1 0 0,0 0 0 0,-3-1-6 0,3 1-2 15,7 3 0-15,4-4 0 0,7-2 1 0,-7 2 0 16,-4 1 0-16,-4 3 0 0,1-4-9 0,3 4 0 16,4-4 0-16,-4 1 0 0,4 0 8 0,-4 5 0 15,-3-5 0-15,6-3 0 0,-2 2-8 0,6 1 0 16,7 6 0-16,-3-7 0 0,-7 4 0 0,3-4 0 15,4 1 0-15,-4 3 0 0,-7-4 0 0,4 7 0 16,-4-6 0-16,11 3 8 0,0-4-8 0,3 1 12 0,-3 2-12 16,-1 4 12-16,1-6-12 0,4 3 8 15,2-4-8-15,-6 10 8 0,-11-9-8 0,8-1 0 0,6 1 0 16,0 3 0-16,-10-4 8 0,0 7-8 0,6-6 12 16,5-7-4-16,3 7 0 0,-1-1 0 0,-2 4 0 0,-1-3 0 15,0-1 8-15,1 1 0 0,-1 6 1 16,-3-4 0-16,-4-2-7 0,0 3-2 0,1-4 0 0,2 7 0 15,-6-3-8-15,0 3 0 0,-8-3 0 0,5 2 0 16,2-11 0-16,8 8 0 0,7-2 0 0,-7 6 0 16,-11-3 0-16,0-4 0 0,7 10 0 0,-3-3 0 15,-7-3 14-15,-4 6-2 0,-4 0-1 0,5 0 0 16,6-10-11-16,4 1 0 0,-1 3 0 0,-6 6 0 0,-15-10 0 16,8 7 0-16,0-6 9 0,6-1-1 0,-2 4-8 15,-1 0 8-15,-11 3-8 0,-6 3 8 0,-8-10-8 16,8 4 8-16,3 3-8 0,3-7 8 0,1 4 3 0,-4-3 1 15,-7-1 0-15,0 10 0 0,-11-9 6 0,1 3 2 16,-12 6 0-16,1-10 0 0,0 7-10 0,0-3-2 16,-4 6 0-16,4 0 0 0,-4-3-8 0,0-4 0 15,-6 4 0-15,-1 3 0 0,-7 0 0 0,-3 0 8 16,-1 0-8-16,-17 0 8 0,11 3-8 0,-11-3 0 16,0 0 9-16,0 0-9 0,3 10 0 0,-6-4 0 15,-8 7 0-15,-10-4-612 16,-7 7-128-16</inkml:trace>
  <inkml:trace contextRef="#ctx0" brushRef="#br0" timeOffset="47327.19">28483 12657 950 0,'0'0'42'0,"-3"-9"9"0,-1-1-41 0,1 1-10 15,-1 0 0-15,1-4 0 0,-1 4 71 0,1 5 12 16,3-5 2-16,0 3 1 0,0-7 8 0,0 7 2 15,3-3 0-15,4-1 0 0,-7 1-37 0,7 2-7 16,0-2-2-16,4 6 0 0,-1-3-34 0,1-4-8 16,3 4 0-16,0 3-8 0,4-3 24 0,0 6-1 15,-1-4-1-15,1-2 0 0,3 6-13 0,-3-3-9 16,-4 3 12-16,3-6-12 0,-3 6 32 0,-3 0-1 16,3 0 0-16,-3 0 0 0,-1 0-31 0,1 0 0 0,-4 0 0 0,4 6 0 15,-11-6 0-15,7 3 8 0,-7-3-8 0,0 0 0 16,0 0 0-16,0 0-10 0,3 10 2 0,-6-4 0 31,-1 3-39-31,-6 1-7 0,2-1-2 0,-6 0 0 16,0-2-52-16,0 2-12 0,-4-6-1 0,4 4-1 15,-3 2 50-15,-1-9 11 0,-3 9 1 0,7-9 1 0,0 0 44 0,-4 0 15 0,4 0-9 0,0 0 9 16,3 0 0-16,1 0 9 0,-1 0 0 0,1-3 0 16,-1 3 23-16,4 0 5 0,0 0 1 0,0 0 0 15,0 0 15-15,3 0 3 0,-3 3 1 0,7-3 0 16,-7 0-22-16,4 7-5 0,-1-4-1 0,0 6 0 15,4 1-20-15,-3-1-9 0,-1 7 8 0,4-1-8 16,-3-2 20-16,3 3-2 0,0 2 0 0,0 7 0 0,0 1 14 16,3-4 4-16,-3 3 0 0,0 3 0 0,4-3-24 15,-1 3-4-15,-3 0 0 0,0-3-8 0,4 4 26 0,-4 5-2 16,4-9 0-16,-4 10 0 0,0-7 2 16,0 6 0-16,0-5 0 0,0 5 0 0,-4-6-2 0,4 1-1 15,4-4 0-15,-1 9 0 0,-3-6-1 0,0 7 0 16,4-7 0-16,-1 0 0 0,-3 4 5 0,0-4 1 15,4 0 0-15,-1 0 0 0,-3-3-17 0,0 4-3 16,0-4-8-16,0 9 12 0,4-12 4 0,-4 10 1 16,0-10 0-16,0 9 0 0,3-3-5 0,4 0 0 15,0-3-1-15,-3 4 0 0,-1-1-1 0,4-3 0 0,1 0 0 0,-1-6 0 16,-4 6-2-16,4-6 0 0,4 0 0 16,-4-1 0-16,-4-2 2 0,4-3 0 0,0 2 0 0,0 4 0 15,-3-10-10-15,0 7 0 0,-8 0 9 0,4-4-9 16,0 7 20-16,0-3 0 0,-4 0 0 0,1 2 0 15,3 1 12-15,0 0 1 0,3-3 1 16,-3-4 0-16,-3 4-34 0,-1 3 0 0,4-4 0 0,-3-2 0 16,-1 3 0-16,4-7 0 0,-3 0-10 0,-1 1 10 15,-3-1 0-15,7-2 0 16,4-4 0-16,-4 3 8 0,-4 3 0 0,4-9 0 0,7 7 0 0,0-4 0 16,-7-3-8-16,4 6 0 0,-4-6 0 0,3 3 0 15,1 7 0-15,3-4 8 0,-7-6 0 0,0 0 0 16,4 9-8-16,-1-6 0 0,-3-3 0 0,0 0 0 0,7 7 0 15,-7-7 0-15,0 0 0 0,0 0 0 16,0 0 0-16,4 9 0 0,6-3 0 0,-3-3 0 0,-7-3 0 0,11 0 0 16,3 0 11-16,4-3-11 0,3-3 9 15,0 3-9-15,-3-13 8 0,10 7-8 0,4-7 0 0,-1 4-14 16,5-13 2-16,-1-1 0 16,0-2-130-16,4-6-26 15,3 6-4-15,-6-7-2 0</inkml:trace>
  <inkml:trace contextRef="#ctx0" brushRef="#br0" timeOffset="48136.91">28885 12880 979 0,'-3'-10'43'0,"3"10"9"0,-4-6-41 0,4-3-11 0,0-1 0 0,0 4 0 0,4 3 40 0,-4-3 5 16,3-4 2-16,1 7 0 0,3-6 1 0,-3 2 0 16,3-2 0-16,0 0 0 0,-4 2-11 0,4 4-1 15,0-3-1-15,0 3 0 0,0-3-14 0,-7 6-2 16,7 0-1-16,-7 0 0 0,0 0 3 0,4 6 1 15,3 3 0-15,4 1 0 0,-8-1-12 0,4 0-2 16,-7 7-8-16,7-3 12 0,-3 2 5 0,-1 4 1 16,-6-9 0-16,6 5 0 0,1 4-7 0,-4-10-2 15,-4 1 0-15,1-1 0 0,3 1-1 16,3-4 0-16,-3-6 0 0,0 0 0 0,0 9 6 0,0-9 1 0,0 0 0 16,0 0 0-16,0 0 4 0,0 0 1 0,0 0 0 15,0 0 0-15,0 0-6 0,0 0-1 16,0 0 0-16,0-9 0 0,0 3-13 0,4-4 11 0,-1 1-11 0,4-1 10 15,1-2-10-15,-5-4 0 0,-3 7 0 16,4-7 8-16,13 7-8 0,-6-10 0 0,-4 9 0 0,7-5 0 16,0 5 0-16,-3-2 0 0,-4 6 0 0,0-4 0 15,3 1 0-15,1 3 0 0,-8-4 0 0,1 10 0 16,0-9 0-16,3 9 0 0,0-10 0 0,-7 10 0 16,0 0 0-16,0 0 0 0,0 0 0 0,0 0 0 15,0 0 0-15,0 0 0 0,-7 10 0 0,0-1 0 16,-4 1 20-16,0-1 1 0,-3 0 1 0,7 7 0 15,-3-7-22-15,3 7-13 0,-8-3 1 16,8-7 1-16,4 10 19 0,-1-4 4 0,-6-6 1 0,3 4 0 16,10-1-4-16,-3-6-1 0,-3 4 0 0,-1 2 0 0,4-9-8 15,0 6 0-15,0-6 0 0,7 3 8 0,-3 7-8 16,-4-10 0-16,0 0 0 0,3 6 8 0,4-3-8 0,0 4 0 16,0-4 9-16,4-3-9 0,0 6 8 15,-1-6-8-15,1 0 10 0,-1 0-10 0,8 0 9 0,-4 0-9 16,0-6 8-16,0 6-8 0,4-3 8 0,-4-4-8 15,0 4 8-15,0-3-8 16,0 3-17-16,1 3-9 0,-5-7-2 0,4 7 0 16,0 0-131-16,-3 0-26 0</inkml:trace>
  <inkml:trace contextRef="#ctx0" brushRef="#br0" timeOffset="49322.18">29422 12855 288 0,'0'0'12'0,"0"0"4"0,0 0-16 0,7-3 0 0,3-4 0 0,-3 7 0 15,-7 0 152-15,7-6 27 0,0 3 5 0,-7 3 2 16,0 0-103-16,0 0-21 0,8 0-4 0,-8 0-1 16,0 0-9-16,0 0-1 0,7 0-1 0,-7 0 0 15,3 9-12-15,4 1-2 0,-3-4-1 0,-1-3 0 16,-3 7-4-16,4-1-1 0,-4 0 0 0,0-2 0 0,0 2-4 0,0 0-1 16,3 1 0-16,-3-1 0 0,0 1 4 0,0-4 1 15,0-6 0-15,-3 9 0 0,3 1-5 0,0-10-1 16,0 6 0-16,0-3 0 0,0 7-6 0,0-10-2 15,0 0 0-15,0 0 0 0,0 6-12 0,0-6 0 16,0 3 0-16,0-3 0 0,0 0 8 0,0 0-8 16,0 0 0-16,3 9 0 0,-3-9 9 0,0 0-9 15,7 7 8-15,4-7-8 0,-4 6 9 0,0-6-9 16,0 0 10-16,4 0-10 0,-1-6 0 0,1 6-8 16,-4-7-1-16,7 4-537 15,4-3-107-15</inkml:trace>
  <inkml:trace contextRef="#ctx0" brushRef="#br0" timeOffset="49495.56">29563 12695 1551 0,'-7'-10'68'0,"7"10"16"0,0-9-68 0,0 9-16 0,-4-3 0 0,4 3 0 16,0 0 0-16,0 0 8 0,0 0-8 0,0 0 0 15,0 0 0-15,0 0-11 0,7 0 0 0,-7 0-673 16</inkml:trace>
  <inkml:trace contextRef="#ctx0" brushRef="#br0" timeOffset="50249.9">29079 13372 1090 0,'-10'0'48'0,"10"0"11"0,0 0-47 0,0 0-12 0,-7 0 0 0,7 0 0 16,-4 6 9-16,4-2 0 0,0-4 0 0,-7 9 0 16,4-3 19-16,-4-3 3 0,7-3 1 0,0 10 0 15,0-10 2-15,0 6 1 0,0 3 0 0,3-2 0 16,1 2 8-16,-1 1 1 0,1-7 1 0,-1 6 0 15,4-3-19-15,-3 4-4 0,-1-1-1 0,1 1 0 16,3-4-9-16,-7-6-1 0,0 0-1 0,0 0 0 16,4 3-10-16,-4-3 12 0,0 0-12 0,0 0 12 15,7 6-12-15,-7-6 8 0,7 3-8 0,-7-3 8 16,0 0-8-16,0 0 12 0,7-3-12 0,3-3 12 0,-3 3-4 0,4-3-8 16,0-4 12-16,-1 1-4 15,1-7-8-15,-1 7 0 0,1-1 0 0,3-2 0 0,-3-4 8 0,3 0-8 16,-4 7 0-16,-3-4 8 0,0-2 8 15,0 5 0-15,0 1 1 0,1-7 0 16,-1 7-39-16,0-1-8 0,-4 1-2 0,1 9 0 16,-4 0 32-16,0 0 13 0,0 0-1 0,0 0 0 0,0 0-12 0,0 0-16 15,0 0 3-15,0 0 1 0,0 0 12 0,7 9 10 16,-4 1-2-16,1 5 0 0,-1-2 12 0,-3-4 3 16,0 7 0-16,-3 0 0 0,3 3-8 15,-4-7-2-15,1 10 0 0,-1-9 0 0,1 2 7 0,-1 1 2 16,1-3 0-16,3 5 0 0,-4-8 6 0,4 5 2 0,-3 1 0 0,-1-3 0 15,4-4-30-15,-3 7 0 0,3-7 0 0,0 1 0 16,0-1 12-16,-4 0-4 16,0 1-8-16,1-4 12 0,3-6-12 0,-4 3 11 0,4 3-11 0,-7 4 10 15,0-10-10-15,0 9 12 0,-3-9-12 0,-1 10 12 16,0-4-12-16,1-3 0 0,-8-3 0 0,4 0 8 16,4 0-8-16,-1 6 12 0,-3-6-12 0,7 0 12 15,7 0-12-15,0 0 0 0,0 0 0 0,0 0 0 16,0 0 0-16,0 0 0 0,0 0 0 0,0 0 0 15,0 0-42 1,0 0-14-16,0-6-2 0,7 3-536 0,0-3-107 0</inkml:trace>
  <inkml:trace contextRef="#ctx0" brushRef="#br0" timeOffset="50584.61">29369 13585 748 0,'0'0'67'0,"0"-6"-54"0,0 6-13 0,0 0 0 0,0 0 82 0,0 0 14 16,0 0 2-16,0 0 1 15,3-9-70-15,-3 9-13 0,0 0-4 0,0 0 0 0,11-3 32 0,-11 3 7 16,0 0 1-16,0 0 0 0,0 0 9 0,0 0 3 16,0 0 0-16,7 3 0 0,-7-3-24 0,7 6-5 15,0-3-1-15,0 3 0 0,-3 4 3 0,-1-1 1 16,-3-9 0-16,4 10 0 0,-1-1-25 0,1-3-5 0,-4-6 0 15,0 0-8-15,0 10 16 0,3-1-4 16,-3-9-1-16,0 0 0 0,0 3-3 0,4 10-8 0,-4-13 12 16,0 0-4-16,0 0-8 0,3 3 10 0,-3-3-10 0,7 9 10 15,-7-9-10-15,4 10 0 0,-4-10 0 0,0 0 8 16,0 0-8-16,7 9 0 0,-7-9-10 0,3 6 10 31,-3-6-168-31,0 0-28 0,0 0-6 0,0 0-1 0</inkml:trace>
  <inkml:trace contextRef="#ctx0" brushRef="#br0" timeOffset="51241.19">29270 14115 806 0,'0'0'72'0,"4"-3"-58"15,-8 3-14-15,4 0 0 0,0 0 127 0,0 0 22 0,0 0 5 0,0 0 1 16,0 0-75-16,0 0-14 0,0 0-3 0,0 0-1 16,0 0-26-16,0 0-4 0,0 0-2 0,0 0 0 15,7 10 6-15,0-1 2 0,-3 0 0 0,-1 1 0 16,1 5-3-16,-4 1-1 0,3-3 0 0,-3-4 0 0,4 1-2 0,-4 5 0 15,0-5 0-15,0-1 0 16,0 0-12-16,0 7-4 0,0-13 0 0,0 4 0 0,0 2-1 0,0-9-1 16,0 0 0-16,0 9 0 0,3-2 6 0,-3-7 0 15,4 9 1-15,-4-6 0 0,0 7-21 0,0-10 0 16,0 0 0-16,0 0 8 0,0 6-8 0,0-6 0 16,0 0-11-16,0 0 11 0,0 3 0 0,0-3 15 15,-4 6-2-15,4-6 0 0,0 10-13 0,0-10 0 16,0 0 0-16,0 0 0 15,0 0-106-15,0 0-24 0,0 0-5 0</inkml:trace>
  <inkml:trace contextRef="#ctx0" brushRef="#br0" timeOffset="52507.15">29778 12623 633 0,'0'0'56'0,"-7"0"-44"0,0-3-12 0,0-4 0 16,0 7 44-16,3-6 6 0,4 6 2 0,-7-3 0 15,0 3-19-15,7 0-3 0,0 0-1 0,0 0 0 16,0 0 24-16,0 0 5 0,0 0 1 0,0 0 0 16,0 0-3-16,0 0-1 0,0 0 0 0,0 0 0 15,4-6-26-15,-4 6-5 0,0 0 0 0,7-10-1 16,3 7 13-16,1-3 4 0,-4 6 0 0,4-3 0 0,-1 3-22 0,1 0-4 15,-1-7-1-15,1 7 0 16,-4-3 6-16,3-3 1 0,-2 6 0 0,2 0 0 0,-3 0 9 0,4-3 3 16,-1-3 0-16,-3 6 0 0,-7 0-20 15,15 0-3-15,-8-7-1 0,3 4 0 0,4 3 0 0,-3 0-8 16,-11 0 12-16,10-6-4 0,-3 6 3 0,-7 0 0 16,0 0 0-16,0 0 0 0,11-3-3 0,-11 3-8 15,0 0 12-15,0 0-4 0,0 0 0 0,0 0-8 16,0 0 12-16,0 0-4 0,0 0 3 0,0 0 0 15,0 0 0-15,0 0 0 0,0 0-3 0,0 0-8 16,0 0 12-16,0 0-4 0,0 0-8 0,0 0 8 0,0 0-8 0,0 0 8 16,7 3-8-16,0 3 0 0,-7-6 0 15,7 10 0-15,0-1 0 0,-7 0 0 16,4 1 0-16,-1-1 0 0,1 1 0 0,-1-1 0 16,-3 7 0-16,0-7 0 0,4 0 0 0,-1 1 0 0,-6 6 0 15,6-1 0-15,-3-2 0 0,4-4 0 0,-4 7-9 16,4 3 9-16,-1 0 0 0,1-1 0 0,-4 7-8 15,3-6 8-15,1-3 0 0,-1 12 0 0,-3-9 0 0,0 6 0 16,0 0 0-16,4-6 9 0,-4 9-9 0,0 0 8 16,3 4 0-16,-3-4 0 0,0 10 0 0,0-4 0 15,7-6 3-15,-7 13 0 0,0-10 0 16,4 10 0-16,3-3-1 0,-4-4 0 0,-6 4 0 0,3-4 0 16,7 1 4-16,-4-1 1 0,-3-2 0 0,0 9 0 15,4-7 9-15,-4-3 3 0,-4 4 0 0,4-1 0 16,0 4-3-16,0-3 0 0,4 2 0 0,-4-2 0 15,0-1 7-15,0 1 1 0,0-7 0 0,0 6 0 16,3-5-32-16,-3-1-10 0,-3-3 0 0,3 3 0 16,0 0 10-16,0 4 12 0,-4-10-2 15,1 3-1-15,6 0 2 0,-10-6 0 0,-3 6 0 0,10-6 0 16,7-1-2-16,-4 1 0 0,-3-3 0 0,0-4 0 0,7 4 0 16,-7 0 0-16,0-4 0 0,0-5 0 0,0 8 3 0,0-5 0 15,-3-1 0-15,3-6 0 0,-4 7 0 0,1-4 0 16,3-3 0-16,-4 3 0 0,1 4-2 0,3-10 0 15,0 0 0-15,-4 6 0 0,4-6-10 0,0 0 10 16,0 3-10-16,0-3 10 0,0 0-10 0,0 0 0 16,-3 9 0-16,3-9 8 0,0 0-8 0,0 0 8 15,0 0-8-15,0 0 8 0,0 0 5 0,0 0 1 0,-4 7 0 0,4-4 0 16,0-3-4-16,0 0-1 0,0 0 0 16,-3 6 0-16,-1-3-9 0,-3 4 8 0,0-7-8 0,0 3 8 15,0 3-8-15,-7 3 8 0,0 1-8 0,-7-4 8 16,-4 7-8-16,-3-4 0 0,-11 7 9 15,4 2-9 1,-8 1-83-16,1 6-21 0</inkml:trace>
  <inkml:trace contextRef="#ctx0" brushRef="#br0" timeOffset="58962.06">23065 13218 759 0,'3'-9'33'0,"-3"3"8"0,4 3-33 0,-4-4-8 0,3-2 0 0,-3 0 0 16,4-7 37-16,-1 6 6 0,1-8 1 0,-1 2 0 16,1-3 6-16,3 0 2 0,-7 1 0 0,7-1 0 15,0 3 9-15,0-3 3 0,0 4 0 0,0-4 0 16,0 3-27-16,0 4-5 0,4-4 0 0,-4 6-1 16,0-8 1-16,4 8 0 0,-1 1 0 0,1-1 0 15,-1 1-23-15,1-7-9 0,7 7 8 0,-1-1-8 16,1 1 11-16,-1 0-3 0,5-7-8 0,-1 7 12 15,0 2 2-15,4-2 0 0,-4 6 0 0,0-7 0 0,4 4-5 16,-1 6-1-16,-6-9 0 0,0 9 0 16,-1 0-8-16,1-3 12 0,-4-4-12 0,4 7 12 15,-4 0-12-15,0-6 0 0,0 3 9 0,4 3-9 0,-1-6 9 0,4 6-9 16,-3 0 12-16,3 0-12 0,4-4 10 0,0 4-10 16,-4 0 8-16,3 0-8 0,-2 0 15 0,2 0-3 15,-2 4 0-15,2 2 0 0,1-3-12 0,0 3 0 16,-4 4 0-16,3-4 0 0,1 3 0 0,-4 1 0 15,0-1 0-15,1 1 0 0,-1 8 12 0,-4-8-3 16,-2-1-1-16,-1 7 0 0,0-7-8 0,0 1 0 16,-3-1-12-16,-1 7 12 0,-3-7 0 0,4 7 0 0,-1-4 9 15,-3 4-1-15,0-3 0 0,0 2 1 0,1 1 0 16,-1-3 0-16,-4 5 1 0,1-2 0 0,3 3 0 16,-7 0 0-16,0-4-1 0,0 10 0 15,3-6 0-15,-3 0 0 0,-3-3 1 0,3-4 0 16,0 4 0-16,0 3 0 0,0-4 4 0,0 4 1 0,-4 0 0 15,1 0 0-15,3 0-4 0,-4 3-1 0,1-4 0 0,-1 1 0 16,4 0 2-16,-7 0 0 0,0-3 0 0,0-4 0 16,-4 4-12-16,4 0 12 0,0-4-12 0,-3 4 12 15,-4-7 4-15,-1 1 2 0,5 5 0 0,-4-2 0 16,0-7 8-16,-1 3 2 0,-2 7 0 0,-1-6 0 16,4-7-20-16,-4 6-8 0,-6-3 8 0,-1 4-8 15,4-1 12-15,-4-3-4 0,-3-2 0 0,3 5 0 16,1-3-8-16,-5-3 8 0,-2 7-8 0,6-10 8 15,-3 6 0-15,3-6 0 0,0 9 0 0,1-9 0 0,2 0-8 16,1 0 0-16,-3 0 0 0,-5 0 0 16,-2 0 28-16,2 0 3 0,-2 0 1 0,-1 0 0 0,0 0-32 0,0-6 0 15,4 3 0-15,0-3 0 0,0 3 0 0,3-4 0 16,0-2 0-16,4 6 0 0,4-3 0 0,-1-4 0 16,-3 1 0-16,3-1 0 0,4 1 12 0,0 0-3 15,-4-1-1-15,1 1 0 16,-1-7-8-16,0 10 8 0,1-4-8 0,-1 1 8 0,-3 0-8 0,0-4 8 15,0 0-8-15,3 4 8 0,4-3-8 0,-4-4 12 16,1 6-12-16,2-5 12 0,5-4-12 16,-1 6 12-16,-3-2-12 0,0-1 12 0,-4-3-12 0,11 7 8 15,7-4-8-15,0 0 8 0,-3 4-8 0,3-4 0 16,7 7 0-16,0-7 8 0,0 7-8 0,0-4 0 0,7-9 0 0,4 3 0 16,-4 0 0-16,7 1 0 0,0 2 0 15,0-3 8-15,1 7-8 0,2-10 0 0,1 9 0 16,-4-3-11-16,-3-2 11 0,3 2 0 0,0 3 0 0,0-2 0 15,0-4 0-15,4 0 0 0,0 0 0 16,3 4 0-16,0-4 0 0,-3 3 0 0,3 7 0 0,0-7 0 16,1 7 0-16,-5-1 0 0,5 1 0 0,-1-1 0 15,-4 10 0-15,1-9 0 0,0 9 0 0,-4-9 0 16,-3 9 0-16,3-7 0 0,-4 4 0 0,1-3 0 16,7 6 0-16,-4-3 0 0,-3 3-9 0,3 0 9 15,7-6 0-15,-3 6 0 0,3 6 0 0,-3-6 0 16,-4 3-9-16,0-3 9 0,0 6 0 0,4 4 0 15,-4-1-8-15,0 0 8 0,-3 1 0 0,3-1 0 16,0 7-8-16,-3 0 8 0,-4-4 0 0,3 7 0 16,-6-3-8-16,3 2 8 0,-3 1 0 0,-4-3 0 0,3 3 0 15,-3 0 0-15,0-1 0 0,-3 4 0 0,0-3 0 16,-1 0 0-16,1 9 0 0,-1-9 0 0,-3-3 0 0,0 2 0 16,0 1 12-16,-3 0-3 0,-4 6-9 0,-1-6 0 15,5 3 0-15,-4-3-11 0,-4 3 11 16,-3 3 0-16,0-6 0 0,0 6 0 0,-4-6 0 0,1-1 0 15,-4 7 0-15,-1-6 0 0,1 0 0 0,0 6 9 16,-4 0-9-16,4-6 0 0,-4 0 8 0,1 0-8 16,6-4 0-16,0-5 0 0,1 5 9 0,3-11-9 15,-4 5 0-15,4-9 9 0,7 6-1 0,-4-6-8 16,-3 0 12-16,4-6-4 0,6 3 12 0,-6-3 3 0,-1 6 0 16,0-10 0-1,1 7-63-15,-1-3-13 0,-3-4-3 0,-4 4-716 16,4-3-143-16</inkml:trace>
  <inkml:trace contextRef="#ctx0" brushRef="#br0" timeOffset="59901.15">24031 12924 864 0,'7'-7'76'0,"0"-2"-60"0,0 0-16 0,4-1 0 0,0 4 8 0,3-3-8 16,-4-1 11-16,1-2-11 0,3-4 16 0,0 10-4 16,0-7-1-16,-3-3 0 0,3-2 14 0,-4 2 3 15,8 3 1-15,-4-2 0 16,7-4 27-16,-3 3 6 0,3-3 1 0,0 1 0 0,8 2-5 0,-5-3-1 15,1 0 0-15,0 4 0 0,-1-4-8 0,5 0-1 16,2 0-1-16,1 3 0 0,-4-2-23 0,0 2-5 16,1 3-1-16,-1-2 0 0,-3 2 8 0,3-2 2 15,-3-1 0-15,6 6 0 0,5-8-28 0,-1 2 0 16,7 3 0-16,4-2 0 0,-4-4 10 0,1 3-10 16,-1 7 12-16,-3-4-12 0,-4 4 16 0,-3-7-3 0,-4 7-1 15,4-7 0-15,0 4-1 0,-1-4-1 16,5-3 0-16,-1 10 0 0,11-7-1 0,3 3 0 0,-3-2 0 0,0-1 0 15,-4 4 15-15,1-4 2 0,-1 0 1 0,-3 7 0 16,0-4-27-16,-1 4 0 0,-2-1 0 0,2-2 0 16,1 2 11-16,4 1-3 0,-5 6-8 15,5-6 12-15,-5 2-12 0,1-2 0 0,0 3 0 0,0 2 0 16,0 4 9-16,-4-6-9 0,0 3 8 0,1-3-8 16,-1 6 0-16,0 0 0 0,0 0 0 0,4-3 0 15,4-4 0-15,2 7 0 0,1-3 0 0,-3-3 0 16,2 6 0-16,-2-9 0 0,-1 9 0 0,0-4 0 15,-6-2 0-15,-1 6 0 0,4 0 0 0,0-6 0 16,3 6 12-16,-3-3-4 0,3 3 0 0,4 0 0 0,7 0-8 16,-4 3 8-16,-3 3-8 0,-4-6 8 15,4 0-8-15,-10 6 8 0,-5-2-8 0,-2-4 8 16,2 6-8-16,1-3 0 0,3-3 0 0,4 6 0 0,3-3 8 0,4 4-8 16,4-4 0-16,-8 3 8 15,0-6-8-15,-6 3 0 0,-5 3 0 0,1-2 0 0,3 2 0 0,4 3 0 16,0 1 0-16,0-4 0 0,0-3 28 15,-1 6 3-15,1-2 1 0,4 2 0 16,-8 1-32-16,4-1 0 0,-4 7 0 0,-3-7 0 0,-4 0 0 16,-3-5 0-16,-4 8 0 0,3-9 0 0,-6 7 0 15,7-1 0-15,3 0 0 0,0 1 0 0,8-4 0 0,-5 4 11 16,1-1-3-16,3 0-8 0,-3 1 12 0,0-4-4 16,0 3 0-16,3 10-8 0,-3-9 13 0,-4 5-4 15,-3-2-1-15,-4 3 0 0,3-1-8 0,-6-2 12 16,-7 2-12-16,3 1 12 0,-4-3-12 0,4 2 0 0,1-5 9 15,-5-1-9-15,1 1 0 0,-8 5 9 0,-17-5-9 0,18-1 0 16,24 1 13-16,-7-1-4 0,-7-3-1 16,0 4 0-16,7-7 13 0,-3 6 3 0,-4 1 0 0,0-4 0 15,0-3-24-15,-3 3 0 0,0 4 0 0,-1-4 0 16,-6-3 9-16,-4-3-9 0,10 6 12 0,-10-6-12 16,0 0 12-16,4 3-12 0,6-3 12 0,-10 0-12 15,0 0 9-15,0 0-9 0,0 0 0 0,0 0 9 16,7 0-1-16,-7 0 0 0,0 0 0 0,0 0 0 15,0 0 4-15,0 0 0 0,-7-3 0 0,7 3 0 16,0 0-12-16,-10 0-16 0,-1-6 4 0,-3 6 1 31,0 6-113-31,0-6-24 0,-7 3-4 0,0-3 0 0</inkml:trace>
  <inkml:trace contextRef="#ctx0" brushRef="#br0" timeOffset="61062.94">26561 12955 806 0,'3'-3'72'0,"4"-6"-58"0,-7-1-14 0,0 1 0 15,0-7 20-15,-3 7 2 0,3-1 0 0,-4 1 0 16,1-1-9-16,-4 1-1 0,0-7-1 0,-1 7 0 16,-2-7-11-16,3 4 10 0,0-4-10 0,0-3 10 15,-4 4-10-15,4 2 0 0,0-9 0 0,0 3 8 0,-7 7 35 0,3-7 6 16,4 3 2-16,0-3 0 16,-3 4 4-16,-1-4 1 0,-3 0 0 0,3 3 0 0,1-2-12 0,-4 8-1 15,-4 1-1-15,4-7 0 0,-4 7-18 0,-3 6-3 16,0-4-1-16,-4-2 0 0,-3 9-20 0,0-6 8 15,3 6-8-15,-3 0 0 0,-4-4 12 0,4 4-3 16,-4 4 0-16,0-4 0 0,1 0 2 0,-1 0 0 16,0 0 0-16,0 0 0 0,4 0 1 0,0 0 0 15,-4 0 0-15,0 0 0 0,4 0 22 0,-4 0 5 16,-3 0 1-16,3 0 0 0,1 0-21 0,-5 6-4 16,-2-6-1-16,2 0 0 0,5 9-1 0,2-9 0 15,-2 10 0-15,6-1 0 0,4-9 3 0,3 9 0 16,4 1 0-16,-4-4 0 0,4 4 4 0,4-1 0 15,-1 7 1-15,0-4 0 0,-3 4-21 0,4-7 0 16,-1 7 0-16,4-4 0 0,-3-2 8 0,-1 6-8 0,0 2 8 0,4-2-8 16,-3-3 14-16,-1 2-2 0,-6 4 0 15,-1 0 0-15,0 3 0 0,4 0 0 0,0-3 0 0,0 6 0 16,0-6-4-16,0 6-8 0,3 0 11 16,4-3-11-16,-4 0 24 0,4 0-1 0,7-7-1 0,-3 4 0 15,-4 0-11-15,7 6-3 0,0-6 0 0,0 0 0 16,0-1-8-16,0-2 8 0,0 3-8 0,3-3 8 15,4-7 1-15,-3 10 0 0,-1-10 0 0,1 1 0 16,0 5 5-16,3-5 1 0,0-1 0 0,3 7 0 16,-3-4 0-16,4-2 0 0,-1 5 0 0,1-5 0 15,3 5 5-15,-3-2 0 0,3 3 1 0,0-7 0 0,0 10-11 16,-3-10-2-16,3 7-8 0,0-7 12 0,0 7-3 0,0-3-1 16,0-4 0-16,0 0 0 15,0 4 0-15,4-4 0 0,3 1 0 0,0-7 0 16,4 6 0-16,3-2-8 0,4-4 12 0,0-3-4 0,0 6 12 0,-1-6 3 15,-2 0 0-15,-1 0 0 0,3 0-15 0,-2 0-8 16,2 0 10-16,-2-6-10 0,2 6 14 0,-6 0-3 16,3-3-1-16,1-4 0 0,-1 4-10 0,4-3 0 15,3-3 0-15,-3 9 0 0,-1-10 8 0,5 1 0 16,-5-1 0-16,1 4 0 0,-4-3-8 0,4-1 0 16,-4 1 0-16,1 6 0 0,-5-10 0 0,1 4 0 15,0-1 9-15,-4 1-9 0,-4 0 8 0,1-1-8 16,0-9 10-16,-8 10-10 0,1-7 12 0,3-3-4 15,4 10-8-15,-1-7 12 0,1 4-4 0,-4-4-8 0,-3 7 11 0,-1-7-11 16,4 3 25-16,-3-5-1 0,-4-4-1 16,0 3 0-16,4 0-23 0,-8-6 0 0,4 6 0 0,-3 0 0 15,-4 4 0-15,3-4 0 0,-3 0 0 16,0 0 0-16,-3 4 0 0,3-4 0 0,-4 0 0 0,1 0 0 16,-4-6 0-16,-4 6 0 0,4-6 0 0,0 6 0 15,-11-6 0-15,4 6 0 0,7-6 0 0,-4 3 0 16,1 4 0-16,-1-4 0 0,1 9 0 0,-1-6 0 15,1-3 11-15,-1 10-3 0,-3-4 0 0,0 4 0 16,0-4-8-16,0 10 0 0,-8-4 0 0,1 7 0 16,-3-3 0-16,-1 6-11 0,0 0 3 0,0 9 0 15,-6-3-39-15,-1 4-7 16,-3 6-2-16,-1-4 0 0,1 4-103 0,0-4-21 0,3 13-4 0,0-6-518 16,4 6-104-16</inkml:trace>
  <inkml:trace contextRef="#ctx0" brushRef="#br0" timeOffset="63279.05">26303 12801 576 0,'14'-9'25'0,"-7"0"6"0,4 2-31 0,-1 4 0 0,1-3 0 0,3 3 0 16,0-3 53-16,4 2 5 0,0-2 1 0,6-3 0 16,-3-1-10-16,4 4-1 0,3 3-1 0,1-3 0 15,-5-4 4-15,4 7 1 0,-3-3 0 0,7 3 0 16,3-4-15-16,-7 4-2 0,4-3-1 0,-7 6 0 16,3-3-2-16,-3 3-1 0,3-6 0 0,0 6 0 15,0 0-1-15,4-7 0 0,3 14 0 0,-3-7 0 16,0-7-8-16,3 7-2 0,4 7 0 0,3-7 0 15,-3 0-6-15,4 6-2 0,-1-3 0 0,0-3 0 16,-10 0 2-16,0 0 0 0,3 0 0 0,0 0 0 0,1 0 0 16,2 6 0-16,5-3 0 0,3-3 0 0,-4 0-6 0,4 7 0 15,-7-4-8-15,-4 3 12 0,-7-3 5 0,0 7 1 16,-7-4 0-16,1-3 0 0,-1 3-7 0,3 4-2 16,-2-1 0-16,-1 1 0 0,7-4-9 15,-3-3 10-15,3 6-10 0,4 4 10 0,6-4-2 16,1 1-8-16,0 2 12 0,3-2-4 0,-3 5 0 0,0 4 0 15,-7-3 0-15,-4 3 0 0,-3-4-8 0,-1 4 0 16,1-6 0-16,0 9 0 0,3-4 0 0,0 1 0 16,0 0 0-16,4 6 0 0,3-6 0 0,1 6 0 15,-12-6 0-15,5 0 0 0,-5-1 8 0,1-8-8 0,0 6 12 16,-4-7-4-16,-3 0-8 0,-1 1 0 0,-3-1 0 0,0-3 0 16,-7-6 18-16,4 4 11 15,-11-4 3-15,11 0 0 0,-4-4-10 0,-7 4-2 16,0 0 0-16,0 0 0 0,7 0 4 0,-7 0 0 15,0 0 0-15,0 0 0 0,3-9-8 0,-3 3-2 0,0 6 0 0,-3-3 0 16,-4-4-14-16,3 7 0 0,4 0 0 0,-3 0 0 31,-8-6-136-31,0 6-31 0,-10-3-5 0,0-6-2 0</inkml:trace>
  <inkml:trace contextRef="#ctx0" brushRef="#br0" timeOffset="64242.71">27820 13137 518 0,'0'0'23'0,"0"0"5"0,7 0-28 0,0 0 0 0,-7 0 0 0,0 0 0 15,0 0 104-15,0 0 15 0,0 0 3 0,14 3 1 16,-14-3-60-16,0 0-12 0,14 9-3 0,-14-9 0 16,18 7-19-16,-4-4-4 0,-3 6-1 0,3 1 0 15,-4-4 16-15,1-3 4 0,0 13 0 0,-4-7 0 16,0 1-16-16,3 5-2 0,-3-5-1 0,7-1 0 16,4 7-4-16,-4-4-1 0,0 4 0 0,7 3 0 15,1-4-3-15,-1 4-1 0,-4 0 0 0,5 0 0 16,-1 0-4-16,0 6 0 0,0 0-1 0,4-6 0 15,0 6 2-15,-1-3 1 0,4 0 0 0,1 0 0 0,-8 3 13 16,4-6 2-16,-8-1 1 0,1-2 0 0,-1 9-14 16,1-6-4-16,-4 0 0 0,0 0 0 15,7 6-12-15,-3-6 8 0,0 6-8 0,-1-7 0 0,1 1 8 0,0 0-8 16,-1 0 0-16,1-3 9 0,3 2-9 16,-3 1 0-16,3 3 0 0,-7-3 0 0,7 0 8 0,-7 0 0 15,0-1 0-15,-3 1 0 0,3-3-8 0,0 3 0 16,-3-1 0-16,-1-2 0 0,4 9 0 0,-3-6 0 15,0-10 0-15,3 10 8 0,0-9 1 0,-4-1 0 16,1 1 0-16,0-1 0 0,-1-3 6 0,-3 4 1 16,0-1 0-16,0 0 0 0,0-2 8 0,0 2 1 15,-3-6 1-15,3 7 0 0,-3-4-8 0,3 3-2 0,-4 1 0 0,4-4 0 16,-7-3-6-16,4 7-2 16,-4-10 0-16,0 0 0 0,7 0 2 0,-7 0 0 15,3 6 0-15,-3-6 0 0,0 0 2 0,7 3 0 0,-7-3 0 0,7 0 0 16,4 6-2-16,-4-6 0 0,-7 0 0 0,0 0 0 15,0 0-10-15,7 0 10 0,0 0-10 0,0 0 10 16,4 0-10-16,-1 0 0 0,-3 3 0 0,4 4 0 16,-4-7 0-16,0 0 8 0,-7 0-8 0,0 0 0 15,11 0 8-15,-11 0-8 0,0 0 0 0,0 0 8 16,7 0-8-16,0 0 0 0,-7 0 0 0,0 0 8 16,7 0-8-16,0 0 0 0,-7 0 0 0,4 0 0 15,-4 0 0-15,7 0 0 0,-7 0 0 0,0 0 0 16,0 0 0-16,7 0 0 0,0 0 0 0,0 0 0 15,-7 0 0-15,3-7 0 0,4 7 0 0,0 0 0 0,0-3 0 0,-3 3 8 16,-4 0-8-16,7 0 0 0,0 0 0 16,0-6 0-16,-7 6 8 0,0 0-8 0,4 0 0 0,-4 0 0 15,0 0 0-15,0 0 0 0,3-3 0 0,-3 3 0 16,0 0 0-16,0 0 0 0,0 0 0 0,0 0 0 16,7 0 0-16,-7 0 0 15,0 0 0-15,0 0 0 0,0 0 0 0,0 0 0 16,0 0 0-16,0 0 0 0,0 9 11 0,0 1-11 15,-7-1-68-15,7 7-20 0,-7-7-4 0,4 4-1 16</inkml:trace>
  <inkml:trace contextRef="#ctx0" brushRef="#br0" timeOffset="68954.19">22588 7160 748 0,'18'-9'67'0,"-11"2"-54"0,4 7-13 0,-1-3 0 16,4-3 23-16,0 6 1 0,-3 0 1 0,7-3 0 16,-1-3-13-16,1 6-2 15,0 0-1-15,-4 0 0 0,3 0-1 0,1 0 0 0,3 0 0 0,7 0 0 16,8-10-8-16,-1 10 10 0,-14 10-10 0,4-10 10 0,3-4-10 16,0 4 0-16,0 0 0 0,-3 4 8 15,-4-8 1-15,0 4 0 0,4 4 0 0,-7-4 0 16,3-4 0-16,4 4 0 0,-1-6 0 0,5 6 0 15,-5 0 2-15,4 0 0 0,4 0 0 0,0 0 0 0,3 0-11 16,-3 0 12-16,3 0-12 0,-3 0 12 0,0 0-12 16,0 0 0-16,-4 0 9 0,0 0-9 0,4-6 9 0,0 3-9 15,3 3 12-15,0 0-12 16,4-6 14-16,0 2-4 0,-4 8-1 0,4-4 0 0,0 0-9 16,-1 0 10-16,1 0-10 0,0 6 10 0,-7-6-10 0,-1 3 0 15,-6 3 0-15,7-6 0 0,-4 0 8 16,4 0-8-16,-4 0 0 0,4-6 8 0,3 3-8 15,-3 3 0-15,3-6 0 0,0 6 0 0,1-4 8 0,3 8 0 0,-4-4 0 16,-3 0 0-16,-4 0-8 0,0 0 12 16,-3 0-12-16,-1 0 12 0,-2 0-12 0,2 0 0 15,4 0 0-15,8-4 0 0,-5-2 8 0,5 3-8 0,-1-3 12 16,0 6-4-16,-3 0-8 0,0 0 0 16,7 0 0-16,-4 6 0 0,-7-6 8 0,-3 3 2 15,3-3 1-15,0 6 0 0,-7-2-11 0,1-4 0 0,2 0 0 16,1 0 0-16,0 0 21 0,3 0-1 0,4 0 0 15,-1 0 0-15,1 0-20 0,0 0 0 0,-4 0 0 0,4 0 0 16,0 0 0-16,3 6 0 0,-3-6 0 0,-4 3 0 16,0 3 0-16,-3-6 0 0,0 0 0 15,-1 6 0-15,4-2 0 0,-3-4 0 0,3 6 0 0,1-6 0 16,2-6 0-16,1 6 0 0,0-4 0 0,0-2 0 16,-4 12 0-16,4-6 0 0,-4 0 0 0,4 0 0 15,-1 4 0-15,1 2 0 0,-4-3 0 0,4-3 0 0,-7 0 0 16,3 9 0-16,-3-9 0 0,-1 0 0 15,-3 0 0-15,8 0 0 0,2 0 0 0,1-3 0 16,-4-3 0-16,1 6 0 0,2 0 0 0,5 0 0 16,-5-3 0-16,1-3 0 0,0 6 0 0,0 0 0 0,-1 0 11 0,-2 0-3 15,2 0 0-15,-2 0 0 16,-1 0-8-16,-3 0 8 0,3-4-8 0,-4-2 8 0,5 0 6 0,2 3 1 16,1-3 0-16,-7 2 0 0,3-2 0 0,0 3 0 15,-3-3 0-15,7 6 0 0,-1-3 4 0,1-4 1 16,0 7 0-16,0-3 0 0,3-3-12 0,-7 3-8 15,-3-4 12-15,0 1-12 0,-8 3 11 0,4-3-11 16,-3 3 10-16,0-4-10 0,-1-2 12 0,-6 6-4 0,3-3-8 16,0-4 12-16,0 1-4 0,0 2-8 15,0-2 11-15,-3 6-11 0,0-3 12 0,-1-4-12 16,1 1 12-16,-1 6-12 0,-6-10 13 0,-1 10-4 0,8-3-1 0,-7 3 0 16,-1-4 0-16,-3-2-8 0,7 6 12 0,-3-3-4 15,-4 6 10-15,0-4 2 0,0-2 0 0,0-3 0 16,3 9-20-16,-3 0-9 0,-3-7 1 15,-1 4 0-15,1-6 8 0,-1 3 0 0,4 6 0 16,-3-10 8-16,-4 1-8 0,-1-10 0 0,1 10 0 0,-3-7 8 16,3-3 3-16,0 10 1 0,0-7 0 0,0 7 0 15,-4-1-12-15,0 1 0 0,1-1 0 0,3 4 0 16,-4-3 0-16,-3-1 0 0,7 1 0 0,-4 0 0 16,-3-1 0-16,4 1 0 0,-8 2 0 0,-3-2 0 15,-4 0 0-15,1-1 0 0,-1 1 0 0,-7-1 0 0,0 1 0 16,1 3 0-16,-1-4 0 0,-3 1 0 15,3 6 0-15,0-4 0 0,-3-2 0 0,7 3-11 0,-4 3 11 0,7-4 0 16,0-2 8-16,-3 6-8 0,4-7 0 16,2-5 0-16,-2 5 0 0,-1 1 0 0,-3 0 0 0,0-7 0 15,-1 6 0-15,-2-5 0 0,2 5 0 0,1 1 0 16,-4 6 0-16,1-3 0 0,-8-4 0 0,4 10 0 16,-1-9 0-16,5-1 0 0,-5 10 0 0,1-9 0 15,7 3 0-15,-8 6 0 0,1-3 0 0,3 3 0 16,-3 3 0-16,0-3 0 0,-4-10 0 0,0 7 0 15,-7-3 0-15,1 3 0 0,2-7 0 0,-3 4-8 16,0 6 8-16,4 0-8 0,-4-9 8 0,0 2 8 16,-6 7-8-16,-1-3 11 0,-4-3-11 0,1-3 0 15,-4 5 0-15,3-2-11 0,8 3 11 0,10-3 0 0,-3-4 0 16,3 4 0-16,0-3 0 16,0 5 0-16,-7-2 0 0,4 3 0 0,0-3 0 0,-4-4 0 15,-3 10 8-15,6 0-8 0,8-9 0 0,0 9 0 0,-1 0 0 0,5 0 0 16,-1-9 0-16,0 9 0 0,-3 0 0 0,-7 0 0 15,-4-7 0-15,0 7 0 0,0 7 0 0,0-4 0 16,-3-3 0-16,3 6 0 0,3-6 0 0,5 6 0 16,-1-3 0-16,-3-3 0 0,-4 0 0 0,0 7 0 15,3-4 0-15,1-3 0 0,0 9 0 0,3-3 0 16,0-2 0-16,4-4 0 0,3 0 0 0,4 6-8 16,3-3 8-16,1 3 0 0,-1-6 0 0,4 7-8 15,3-4 8-15,4-3 8 0,-4 9-8 0,1-3 11 16,3-6-11-16,-4 0 0 0,0 10 0 0,-3-7 0 15,0-3 0-15,-4 9 0 0,1 1-12 0,-1 2 12 0,-3-12 0 16,-4 3 0-16,0 7 0 0,0-4 12 0,8 7-12 16,-8-4-11-16,-3 7 3 0,-1-1 0 0,5-2 8 15,-1 3 11-15,-7 2-3 0,0-8 0 0,-3 6-8 0,0-7 0 16,-1 0 0-16,8 1 0 0,7-1 0 0,0 1 0 16,-8-1 0-16,5 0 0 0,2-2 0 15,5 8 0-15,-5-2 0 0,1-4 0 0,4 7 0 0,-1-7 0 16,4 1 0-16,-1 5 0 0,-2-5 0 0,6-1 0 15,-3 1 0-15,0-1 0 0,0 1 0 16,3-1 0-16,-3 0 0 0,0 1 0 0,-8 5 0 16,8-5-11-16,4 9 3 0,-1-1 0 0,0 8 8 0,-3-1 11 15,7-7-3-15,0 1 0 0,3-3-8 0,1-4 0 0,-4 4 0 16,10-6 0-16,4 8 0 0,0-2 0 0,-3 0 0 0,6-4 0 16,8 7 0-16,3-3 0 15,-7 3 0-15,7-1 0 0</inkml:trace>
  <inkml:trace contextRef="#ctx0" brushRef="#br0" timeOffset="69987.11">30053 6401 691 0,'0'0'61'0,"-3"-6"-49"0,-1-3-12 0,1-1 0 16,-4 7 44-16,-1-6 5 0,1 2 2 0,-7 1 0 15,0 3-51-15,-3 3 0 0,-8-6 0 0,4 3 0 16,0 3 0-16,-4-7 10 0,-7 7-2 0,4 0 0 15,-7-9-8-15,3-1 0 0,7 10 0 0,0-3 0 16,1-3 0-16,3 6 0 0,-1-6 0 0,1 6 0 16,4-3 0-16,-5 3 12 0,5 0-2 0,-8-7 0 15,-3 4 1-15,-4-3 0 0,-3 6 0 0,0 0 0 0,-4 0 5 0,-7 0 0 16,-3 6 1-16,3-3 0 0,7-3 6 0,4-3 1 16,-4 6 0-16,3-3 0 0,5 7-24 0,-1 2 0 15,0 0 0-15,0 1-8 0,-3-1 8 16,-4 1 11-16,1-1-3 0,-1 7 0 0,0-1 0 0,4-2 0 15,-4 3 0-15,11-1 0 0,3-2 0 0,0 3 0 16,1 2 0-16,2-8 0 0,5 9 4 0,6-10 0 16,1 7 0-16,-1 2 0 0,0-8-12 0,4 6 0 15,4-4 0-15,-4 4 0 0,0 3 0 0,3-4 0 16,1 4 0-16,3-3 0 0,-4 3 28 0,4-7 3 0,4 4 1 16,-4 3 0-16,0-1-32 0,3 8 0 0,4-11-13 15,0 4 4-15,-3-10 9 0,6 10 0 0,1-3 0 0,3-4 0 16,0 4 0-16,4 3 8 15,-4-3-8-15,4-7 0 0,6 10 14 0,1-3-2 16,0-4 0-16,-1 4 0 0,1-1-12 0,3-2 0 0,1 3 0 0,-1-7 0 16,0 0 0-16,0 7 9 0,4-3-9 0,-4-4 8 15,-3 1-8-15,-4 5 8 0,0-9-8 0,0-2 8 16,8 11 0-16,2-5-8 0,8-7 12 0,0 3-4 16,-4-3 2-16,1 4 0 0,2-1 0 0,1 3 0 15,3-6-10-15,-6 7 0 0,-4-1 0 0,-4-3 0 16,0-2 0-16,-3-4 13 0,-4 6-3 0,4-6-1 15,-4-6 18-15,-4 6 3 0,1-10 1 0,0 7 0 0,6-13-3 0,-3 7 0 16,1-7 0-16,2 4 0 16,1-4 5-16,3-3 1 0,-3 4 0 0,0-7 0 15,-4-4-19-15,0 1-4 0,-7-3-1 0,4 0 0 0,-4-7 2 16,-4 7 0-16,-3-3 0 0,1 0 0 0,-8-4-12 0,0 1 0 16,-4 8 0-16,0-2 0 0,-6 0 0 0,-4 3 0 15,-4 6 0-15,0 0 0 0,-6 4 16 0,-8 2-3 16,-10 7 0-16,-8 3-584 15,-6-4-117-15</inkml:trace>
  <inkml:trace contextRef="#ctx0" brushRef="#br0" timeOffset="71136">20715 6179 403 0,'7'-16'17'0,"-3"13"5"0,3-3-22 0,-4-4 0 0,-3 1 0 0,4-1 0 15,3 1 77-15,-4-1 11 0,-3-5 3 0,-3 5 0 16,-4-8-35-16,3 8-6 0,-3-6-2 0,0 7 0 16,0-10-19-16,-3 10-4 0,-1-1-1 0,0-5 0 15,4 5 7-15,-3 1 1 0,-1 0 0 0,-3 9 0 16,-4-7-32-16,1 7 0 0,-4 0 0 0,-1 7 0 16,-2-4 0-16,-1 3 0 0,-3 3 0 0,0 1 0 15,3-1 0-15,-7 1 0 0,0-1 0 16,-3 7 0-16,0-7 0 0,-4 7 0 0,0-4 0 0,0 4 0 15,-3 3 0-15,3-4 0 0,0 4 0 0,4 0 0 16,3 0 0-16,4 6 0 0,4 3 0 0,-5-3 0 16,1-6-13-16,3 0 4 0,4 6 1 0,0-6 0 15,-7 0 8-15,7 3 0 0,-1-4 0 0,5 4-8 0,3-6 8 16,3 3 0-16,1 0 0 0,6 3 0 0,-3-4 14 0,3-5-2 16,4 6 0-16,0 6 0 15,0-6 0-15,4-4 0 0,-4 4 0 0,0 6 0 0,4-6-12 0,3 6 0 16,3-3 0-16,-3 3 0 0,-3 3 9 15,6 4-1-15,4-10 0 0,-3 0 0 0,-4 0 7 0,0-4 1 16,7 8 0-16,-3-8 0 0,-4 1-16 0,0 3 0 16,4-3 0-16,-1-7 0 0,1 4 18 0,-1 3 10 15,1-3 3-15,3-7 0 0,0 10-31 16,0-10 0-16,7 1 0 0,4-1 0 0,-4 1 12 16,7-4-3-16,8-6-1 0,-1 9 0 0,7-9 0 0,-3 6 0 0,0-2 0 0,3-4 0 15,-6 6 1 1,-1-3 0-16,-3-3 0 0,3 0 0 0,4-3 1 0,-1-3 0 0,-2-4 0 15,3 4 0-15,-1 3 15 0,5-3 3 0,3-4 1 16,-8 10 0-16,-2-9-14 0,-1 6-3 0,4-4-1 16,-8 4 0-16,-2-3 1 0,-5-4 1 0,5 1 0 0,-5 0 0 15,-3-7 8-15,4 3 2 0,7-2 0 16,-4-1 0-16,0-3 1 0,4 0 1 0,0 4 0 0,0-4 0 16,-1 0-13-16,-2 3-4 0,2-5 0 0,-2-11 0 15,-1 4-8-15,-4 3 12 0,-6 6-12 0,3-9 12 16,-3 3-2-16,0-3 0 0,-8 9 0 0,1 0 0 15,-1-6-2-15,-6 6 0 0,-1-6 0 0,-3 6 0 16,0-6 13-16,-3 6 3 0,-4-6 0 0,0 6 0 16,-4-9-24-16,-3 9 0 0,3 0 0 0,-3 4 0 0,-3-10 0 0,-1 12 12 15,-7-12-4-15,1 9 0 16,-5-6-8-16,1 4 11 0,-7 2-11 0,-4 0 12 0,4-3-12 0,-4 10 0 16,0-7 0-16,0 7 0 15,-3 6 0-15,0-3 0 0,-8 2 0 0,-3 4 0 0,1 4 0 0,-5 5 8 16,1 0-8-16,-1 7 8 0,8-7-8 15,3 10 0-15,4 0 9 0,3 6-9 16,4-6-92-16,6 12-24 0,-31 23-4 16,22-4 0-16</inkml:trace>
  <inkml:trace contextRef="#ctx0" brushRef="#br0" timeOffset="73422.05">12390 14075 921 0,'14'-35'82'0,"-7"19"-66"0,7-2-16 0,0-1 0 0,7 0 119 0,4-6 20 0,3 0 4 0,4 3 1 15,7 0-110-15,3-6-22 0,0 9-4 0,4-6 0 16,7-3-8-16,3 2 0 0,11 8-8 0,4-11 8 0,3 4 0 16,0-3 0-16,4 9 0 0,-1-6 0 0,8 0 0 15,7 6 12-15,7-6 0 0,-1 6-668 0</inkml:trace>
  <inkml:trace contextRef="#ctx0" brushRef="#br0" timeOffset="80219.99">20458 14837 1209 0,'-11'-10'53'0,"7"1"12"16,1 6-52-16,3-4-13 0,0 7 0 0,-4-6 0 0,1 3 44 0,3 3 7 15,0 0 1-15,0 0 0 0,0 0-18 0,-4 0-3 16,1 3-1-16,-4 3 0 0,3 4-18 0,1-1-3 16,-1 7-1-16,1-4 0 0,-1-2 12 0,1 5 3 15,-1 4 0-15,1-3 0 0,-1 3 13 0,4 0 2 16,-3-1 1-16,-1 4 0 0,4-3 2 0,0 0 1 15,-4 9 0-15,4-9 0 0,0 6-3 0,0-6-1 16,0 6 0-16,0 0 0 0,4-3-13 0,0 3-2 16,-1-6-1-16,1 0 0 0,-1-4-4 0,1 4-1 0,3-9 0 15,-4 5 0-15,4-5-5 0,0-1-2 16,0-3 0-16,-7-6 0 0,0 0 2 0,11 4 0 0,3-4 0 16,0 0 0-16,0-4 3 0,0-2 1 0,0 0 0 0,4-4 0 15,3-2-4-15,-3-4 0 0,0-3 0 0,-8 4 0 16,4 2 18-16,-3-2 3 0,-1-1 1 15,-6 6 0-15,3-2-21 0,-7-4-4 0,-3 7-1 0,-5 6 0 16,-2-10 0-16,-1 10-8 0,-3-3 12 16,-3 6-4-16,-1 0-8 0,-3 0 10 0,3 6-10 0,-3-3 10 15,3 3-10-15,1-6 0 0,3 10 0 0,-1-1 0 16,1 1 0-16,4-1 0 0,-1 0 0 0,1 7 0 16,3-6 0-16,-4 5 0 0,4 4 0 0,3-3 0 15,-3-7-116 1,7 1-20-16,0 2-3 0,0-6-855 0</inkml:trace>
  <inkml:trace contextRef="#ctx0" brushRef="#br0" timeOffset="80809.82">20754 14479 1411 0,'-14'-34'62'0,"7"15"14"0,0 6-61 0,-4-9-15 16,1 10 0-16,-1-4 0 0,-3-3 21 0,0 13 2 16,0-3 0-16,0 5 0 0,-8-2 7 0,-2 6 2 15,2 6 0-15,-2-2 0 0,-1 11-7 0,0-5-1 16,-3 8 0-16,3 1 0 0,1 3 10 0,-1 0 2 0,0 3 0 0,1 3 0 16,-5 1-20-16,5 5-3 15,-1 1-1-15,0 2 0 0,1 4 4 0,-1-3 0 16,4-1 0-16,0 7 0 0,3 0-7 0,-3 0-1 0,7 0 0 0,-4 3 0 15,-3-3 10-15,3 9 2 0,8 0 0 0,-4-2 0 16,-1-4-10-16,5 6-2 0,-1-6 0 0,8-3 0 16,3 0 4-16,0-7 0 0,0 4 0 15,7-6 0-15,0-4 3 0,7 4 1 0,0-7 0 16,4 3 0-16,-1-9-8 0,5 3-8 0,-1 0 11 0,0-6-11 16,4 0 22-16,-1 0-2 0,5-4-1 0,-1-5 0 15,0-1-19-15,0-2 0 16,-3-4 0-16,3-6 0 0,-3-4 18 0,3-8 0 0,4 5 0 0,0-2 0 15,3-4 1-15,0-9 0 0,0 6 0 0,4-6 0 16,-4 3 9-16,1-3 1 0,-1 0 1 0,-3-3 0 16,-1-7-21-16,-2 7-9 0,-1-10 8 0,-3-3-8 0,-1 1 20 15,-2-4 0-15,2-9-1 0,-6 2 0 16,3-2-6-16,-7 0-1 0,4-1 0 0,-8-8 0 0,1 5 13 16,-4-2 3-16,0-4 0 0,-7 7 0 0,-4-4-17 15,1 13-3-15,-8 3-8 0,4 0 12 0,-7 6 8 16,-3 4 0-16,-5-1 1 0,-2 7 0 0,-8 3 1 0,-10 6 0 15,-8 1 0-15,-6 11 0 0,-1 7-9 0,1 0-1 16,-4 7-1-16,0 2 0 0,0 10-11 0,-3 0 8 16,-8-1-8-16,0 14 8 0,1-4-8 0,6 10-16 15,4-4 4-15,7 10 1 16,4 0-117-16,10 3-23 0,-38 50-5 0,31-18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10T03:21:54.122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2-03-10T03:21:56.765"/>
    </inkml:context>
  </inkml:definitions>
  <inkml:trace contextRef="#ctx0" brushRef="#br0">27951 18637 1418 0,'0'0'31'0,"0"0"6"0,0 0 2 0,0 0 1 0,-4 0-32 0,-3 6-8 0,0-6 0 0,7 0 0 0,0 0 23 0,0 0 2 15,0 0 1-15,0 0 0 0,0 0 20 0,0 0 4 0,-7 0 1 16,7 0 0-16,0 0-7 0,0 0 0 16,0 0-1-16,10 0 0 0,8-6 5 0,-4 6 0 15,0 0 1-15,4-6 0 0,7 3-25 0,3 3-4 0,7-7-2 0,0 4 0 16,-3 3 4-16,0-6 1 0,7 3 0 15,0-3 0-15,-4 6-4 0,0 0-1 0,-7-3 0 0,4-4 0 16,-4 7-4-16,-3 0-1 0,0-9 0 0,-1 9 0 16,8 0-4-16,-4-3-1 15,1-4 0-15,-1 1 0 0,0 3 0 0,-3 3 0 0,3 0 0 0,-10-6 0 16,3 6 0-16,-4-3 0 0,-2 3 0 0,-1 0 0 16,0-7 0-16,-7 7-8 0,0 0 12 15,-7 0-4-15,0 0 14 0,0 0 2 0,0 0 1 0,0 0 0 16,0 0-25-16,0 0 0 0,0 0 0 0,0 0 0 15,-4 0-24 1,-3-3-9-16,-7 3-3 0,4 0 0 0,-5 3-55 16,-2 4-11-16,-4-4-2 0,-4 3-532 0,-3 3-105 0</inkml:trace>
  <inkml:trace contextRef="#ctx0" brushRef="#br0" timeOffset="322.2">27947 18772 1335 0,'-14'0'59'0,"10"0"13"0,-3 6-58 0,0-6-14 0,0 3 0 0,-3 4 0 0,6-4 0 0,1-3 9 16,-4 6-9-16,7-6 8 0,0 0 47 0,0 0 9 16,0 0 1-16,0 0 1 0,0 0 8 0,0 0 2 0,0 0 0 15,10 0 0-15,4 0-15 0,0 3-2 16,0-3-1-16,1 6 0 0,2-6-18 0,4 0-3 16,15 0-1-16,2 0 0 0,1 0-9 0,0 0-3 15,0-6 0-15,3 3 0 0,-3 3-4 0,0 0-2 0,-7 0 0 16,-1-6 0-16,-2 6 2 0,-5-3 1 0,1-4 0 0,0 7 0 15,-1-9-2-15,5 9-1 0,-5-9 0 0,4 9 0 16,1-10-3-16,-5 10-1 0,1-6 0 0,0 3 0 16,-4-4-2-16,-3 4-1 0,-4 3 0 0,0 0 0 15,-4-6-11-15,-3 6 12 0,-7 0-12 0,8 0 12 16,-1 0-12-16,-7 0 10 0,0 0-10 0,0 0 10 16,0 0-10-16,0 0 10 0,0 0-10 0,0 0 10 15,0 0-118-15,0 0-24 0,-7 6-5 16,-4 4-1-16</inkml:trace>
  <inkml:trace contextRef="#ctx1" brushRef="#br0">3824 17076 0,'0'0'0</inkml:trace>
  <inkml:trace contextRef="#ctx0" brushRef="#br0" timeOffset="11914.44">27968 13240 864 0,'0'0'38'0,"-7"-3"8"0,4-3-37 0,3 6-9 16,0 0 0-16,-4-3 0 0,1-7 42 0,-1 4 6 16,-3-3 2-16,7 9 0 0,0 0 25 0,0 0 5 15,0 0 0-15,0 0 1 16,0 0-49-16,0 0-11 0,0 0-1 0,0 0-1 0,7 0-3 0,-7 0 0 0,0 0 0 0,0 0 0 16,11-10 17-16,-1 10 3 0,1 0 1 0,-1 0 0 15,1 0-9-15,3 0-1 0,4 0-1 16,-1-6 0-16,8 3 3 0,0 3 1 15,-4 0 0-15,4 0 0 0,-1-6-16 0,1 6-3 0,0 0-1 16,-1 0 0-16,1 0 2 0,-4-3 0 0,4-4 0 0,-4 7 0 16,-3 7-3-16,-1-7 0 0,1 3 0 0,-4-3 0 15,0 0-1-15,-3-3-8 0,6 6 12 16,-2-3-4-16,-1-3 15 0,3 3 2 0,5 0 1 0,2 0 0 16,-3-7-26-16,4 7 0 0,0 0 0 0,-1 0 0 15,-2-3 0-15,-1 3 0 0,-4-6 0 0,-6 6 0 16,0 0 11-16,-1-3-3 0,-10 3-8 0,7 0 12 15,0-7-12-15,-7 7 0 0,0 0 0 0,0 0 0 16,-3 0 13-16,-1-3-3 0,-3 3-1 0,0 0 0 0,-7 3-9 16,3-3 10-16,-3 0-10 0,-3 7 10 15,-4-4-30 1,-1-3-7-16,8 9-1 0,-3-2 0 0,-5-4-120 16,1 6-24-16</inkml:trace>
  <inkml:trace contextRef="#ctx0" brushRef="#br0" timeOffset="12347">27880 13344 615 0,'0'0'27'0,"0"0"6"0,0 0-33 0,0 0 0 0,0 0 0 0,0 0 0 16,0 0 42-16,0 0 2 15,0 0 0-15,11 3 0 0,3-3 21 0,-4 0 5 16,-10 0 1-16,11 0 0 0,3 0-2 0,0 0 0 15,-3 0 0-15,-1 0 0 0,4 6-19 0,4-6-4 0,-4 0-1 0,0 0 0 16,4 0-2-16,3 0-1 0,0 0 0 0,7 0 0 16,-6 0-5-16,2 0-1 0,-3 0 0 0,4 0 0 15,0-6-13-15,3 6-3 0,0 0-1 0,1 0 0 16,-8 0-4-16,3 0-1 0,-2 0 0 0,-1 0 0 16,-7 0-3-16,3 0-1 0,1 0 0 0,-4-3 0 15,0-3-1-15,0 6 0 0,4-4 0 0,-7-2 0 16,-4 6 5-16,0 0 1 0,3 0 0 0,-3-3 0 15,-7 3 2-15,0 0 1 0,7 0 0 0,-7 0 0 16,0 0-8-16,0 0-2 0,0 0 0 0,0 0 0 16,8-6 0-16,-8 6 0 0,0 0 0 0,0 0 0 0,0 0-8 15,0 0 8-15,0 0-8 0,0 0 8 16,0 0-8-16,-8 0 12 0,1-3-12 0,7 3 12 0,0 0-12 0,-7-7 0 16,0 7 0-16,7 0 0 0,-10-6 9 0,10 6-9 15,0 0 10-15,0 0-10 0,-7 6 0 0,7-6 0 16,0 0 0-16,-7 7-10 15,0 2-125-15,3 0-25 0,-3 4-4 0,3 3-2 0</inkml:trace>
  <inkml:trace contextRef="#ctx0" brushRef="#br0" timeOffset="16605.97">27873 14369 961 0,'-4'-15'42'0,"4"15"10"0,-3-7-42 0,3 7-10 0,-4-3 0 15,4 3 0-15,0 0 34 0,0 0 5 0,0 0 1 0,0 0 0 16,0 0-26-16,11-9-5 0,-4 3-1 0,4 6 0 16,-4-4 4-16,3-2 0 0,4 6 0 0,4-3 0 15,-4-3 25-15,4 3 6 0,6-4 1 0,5-2 0 16,2 9 6-16,1-9 2 0,-4 2 0 0,1 7 0 15,-1-3-18-15,0-3-3 0,0 3-1 0,1-4 0 16,-1 7-13-16,0-3-2 0,-3-3-1 0,-4 3 0 16,0 3 14-16,0-6 4 0,-3 6 0 0,-1-10 0 15,-2 4-32-15,-1 3 0 0,3-3 0 0,1 6 0 0,-4-4 0 16,0-5 0-16,0 3 0 0,0 3 0 0,-3-4 12 0,3 7-3 16,-3 0-1-16,-4 0 0 0,3 0-8 0,-6-3 8 15,-4 3-8-15,0 0 8 0,0 0 0 0,0 0 0 16,0 0 0-16,-7 3 0 0,-4-3-8 0,1 7 12 15,-5-4-12-15,1 3 12 16,0-3-64-16,-3 3-13 0,3-2-3 0,-4-4-704 16</inkml:trace>
  <inkml:trace contextRef="#ctx0" brushRef="#br0" timeOffset="16965.23">27859 14275 961 0,'-7'-3'42'0,"7"3"10"0,-4 0-42 0,1 0-10 0,-1 3 0 16,4-3 0-16,0 0 8 0,0 0 0 0,0 0 0 0,0 0 0 16,0 0 26-16,0 0 5 0,0 0 1 0,0 0 0 15,14 0 12-15,-7 0 4 0,4 0 0 0,0 0 0 16,3 0-20-16,-4 0-3 0,1 0-1 0,3 0 0 16,4-3 6-16,-1 3 1 0,1 3 0 0,7-3 0 15,3-3-15-15,4 3-2 0,-1-6-1 0,1 6 0 16,-7-3-13-16,3 3-8 0,0 0 8 0,0-7-8 15,-3 7 30-15,3 0 2 0,-7 0 0 0,4-3 0 0,-7-3-16 16,-1 6-4-16,1-3 0 0,0-3 0 16,-4-1 4-16,-4 4 0 0,1 3 0 0,0-6 0 0,3 6-4 15,-4-3 0-15,-3 3 0 0,0-6 0 0,4 6-4 16,0-4 0-16,-8-2-8 0,-3 6 12 0,11 0-12 0,-4 0 9 16,0 0-9-16,-7 0 8 0,0 0-8 0,0 0 8 15,0 0-8-15,0 0 8 0,0 0 0 16,0 0 0-16,0 0 0 0,-7 10 0 15,-7 5-133-15,0 10-27 0</inkml:trace>
  <inkml:trace contextRef="#ctx0" brushRef="#br0" timeOffset="50873.98">23640 7668 806 0,'0'0'36'0,"0"0"7"16,3-6-35-16,-3-4-8 0,0 1 0 0,-3 0 0 0,3-1 0 0,-4 4 0 16,1-3 0-16,-1-1 0 0,-3 1 53 0,3 6 9 15,4-10 2-15,0 4 0 0,0-1 0 0,-3 1 0 16,3-4 0-16,0-2 0 0,0-1 0 0,0 6 0 0,-4-2 0 0,4-4 0 16,0-3-52-16,0 10-12 0,-3-7 0 0,3 7 0 15,0-10 54-15,0-6 8 0,-4 6 2 0,1 4 0 16,-1 2 0-16,1-3 0 0,-4 7 0 0,0-7 0 15,0 7-52-15,-4-1-12 16,-3 1 0-16,3 0 0 0,-3-1 0 0,0 1 0 0,-7 3 0 16,0 2 0-16,0-5 0 0,3 3 0 0,-3 6 0 0,3-3 0 15,1-4 0-15,-1 4 0 0,0-3 0 0,1 6 0 16,-1 0 54-16,0-3 8 0,8 3 2 0,-4 0 0 16,-4 0-52-16,4 0-12 0,3 0 0 0,-3 0 0 15,0 0 0-15,0 0 0 0,3 3 0 0,1-3 0 16,-1 6 0-16,-3-3 0 0,-7-3 0 0,-4 0 0 15,1 0 0-15,-8 0 0 0,0 0 0 0,-3 0 0 16,0 7 0-16,-1 2 0 0,12 4 0 0,-5-7 0 0,5 9 0 0,-5-2 0 16,5 6 0-1,6 6 0-15,-3-9 0 0,3-4 0 0,1 4 0 0,3 0 0 0,-1-4 0 16,1-3 0-16,4 7 0 0,-1 0 0 0,-3-4 0 16,7 4 0-16,-4-3 0 0,4 2 0 0,0-5 0 15,0 5 0-15,0-2 0 0,0-4 0 0,4 7 0 16,-1 0 0-16,-3-4 0 0,3-2 0 0,-3-1 54 0,4 7 8 15,-1-1 2-15,1-2 0 0,-4-4-52 16,3 7-12-16,1 0 0 0,-1-4 0 0,4 4 0 0,-7 0 0 16,7-4 0-16,0 7 0 0,0-3 0 0,4-7 0 15,-4 10 0-15,3-3 0 0,1 2 0 0,-1 1 0 16,4-9 0-16,-3 5 0 0,-1 4 0 0,4-10 0 16,0 7 0-16,0-3 0 0,1-1 0 0,-1-2 0 15,0 2 0-15,0-2 0 0,0-1 0 0,3 0 0 0,1 7 0 0,0-7 0 16,-4 1 0-16,7-1 0 0,-4 1 0 15,4 2 0-15,-3-9 0 0,3 7 0 0,0-1 0 16,0 1 0-16,7-1 54 0,-6 0 8 0,-1-2 2 0,0 2 0 16,3 1-52-16,-2-1-12 0,-5-3 0 15,4-3 0-15,4 7 0 0,0 2 0 0,-4-9 0 0,7 7 0 16,0-4 0-16,0 4 0 0,-3-7 0 0,3 6 0 16,4-9 0-16,-8 6 0 0,1-6 0 0,0 10 0 15,3-10 0-15,0 6 0 0,-3-3 0 0,-1-3 0 16,1 0 0-16,-1 0 0 0,1 0 0 0,-4 6 0 15,7-2 0-15,-3-4 0 0,3-4 0 0,0-2 0 16,-3 12 0-16,0-6 0 0,-1-6 0 0,4 6 0 16,-3-9 0-16,0 9 0 0,3 0 0 0,0 0 0 0,-3 0 0 15,3 0 0-15,-7 0 0 0,7-7 0 0,-3 4 0 16,-1 3 0-16,-3-6 0 0,-3 3 0 16,0-3 0-16,3 3 0 0,0-7 0 0,0 4 0 0,0-4 0 15,-3 1 0-15,3 0 0 0,3-1 0 0,8 1 0 0,-4-1 0 16,-3-5 0-16,0 5 0 0,3 1 0 0,-4-7 0 15,1 7 0-15,-4-4 0 0,4-9 0 0,-8 10 0 16,4 2 0-16,-3-12 0 0,0 4 0 0,-4-1 0 16,-4-6 0-16,1 3 0 0,3-13 0 15,-4 10 0-15,1-3 0 0,-4 3 0 0,0-3 54 0,0-1 8 16,-4 4 2-16,-3 0 0 0,4-3-52 0,-8 3-12 16,-3 3 0-16,0-3 0 0,0 9 0 0,-7-3 0 15,-11 1 0-15,14 2 0 0,1 3 0 0,-1-2 0 16,-14 5 0-16,8 1 0 15,13-1-48-15,-3 4-13 0,-7 3-3 0,3 3 0 16,-3 3-102-16,7-3-21 16,-7 6-4-16,14-2-1 0</inkml:trace>
  <inkml:trace contextRef="#ctx0" brushRef="#br0" timeOffset="51738.6">27298 6357 1036 0,'0'0'23'0,"-4"-6"5"0,-3 3 0 0,-3-3 1 0,-1-4-29 0,-3 7 0 0,0-3 0 0,0-4 0 15,0-8 0-15,-4 2 0 0,4 7 0 0,0-4 0 16,-4-3 57-16,1 7 6 0,-1-1 1 0,-3-5 0 16,0 5-52-16,3 1-12 0,-3 0 0 0,0 2 0 15,3-2 54-15,-3 0 8 0,0 5 2 0,3-2 0 16,0 6 0-16,-6 0 0 0,-8 0 0 0,0 6 0 15,0-6-52-15,-6 10-12 0,2-1 0 0,-2 1 0 16,-1 5 0-16,-4-2 0 0,-2 6 0 0,-1 6 0 16,7-6 0-16,-3 6 0 0,6 0 0 0,-6-3 0 15,7 3 0-15,3-6 0 0,0 6 0 0,4-7 0 16,3 8 54-16,1-8 8 0,2 1 2 0,8 0 0 0,-3 6-52 16,3-6-12-16,-1 6 0 0,1-6 0 15,-3 6 54-15,6-3 8 0,1 3 2 0,2 0 0 0,5 0-52 16,-1 3-12-16,-3 1 0 0,7 5 0 0,0-6 0 0,0 0 0 15,4-2 0-15,-1-8 0 0,8 7 0 0,0 1 0 16,3-5 0-16,0 5 0 0,0-8 54 0,4 1 8 16,3 3 2-16,7 0 0 0,0 3-52 0,0-6-12 15,1 6 0-15,2-6 0 0,-2 0 0 0,6 0 0 16,4-4 0-16,-1 4 0 0,1-10 0 0,0 1 0 16,3 6 0-16,4-7 0 0,0-9 54 0,0 9 8 0,-7 1 2 15,3-4 0-15,-3-6-52 0,-4-6-12 16,4 3 0-16,3-4 0 0,8 4 0 0,-8-6 0 0,0-4 0 15,4 4 0-15,4-1 0 0,-4 1 0 0,6-4 0 16,-6-2 0-16,-7-1 0 0,-4 4 0 0,4-13 0 0,-7 6 0 16,0-6 0-16,-1 0 0 0,5-4 0 15,3-5 0-15,-8 6 0 0,1-7 0 0,0 7 0 0,-4-7 0 16,-7-9 0-16,-7 13 0 16,-3-3 0-16,-4-1 0 0,-4 1 0 0,-3 5 0 0,-7 1 0 0,0-3 0 15,-10 3 0-15,-4-10 0 0,-11 3 0 0,0 1 0 16,-3 6 0-16,-1 0 0 0,-6 2 0 0,-4 1 0 15,-7 3 0-15,-10 4 0 0,-18 2 0 0,-11 7 0 16,14 2 0-16,-10 4 0 0,-7 3 0 0,17 3-782 16,-3 7-159-16</inkml:trace>
  <inkml:trace contextRef="#ctx0" brushRef="#br0" timeOffset="55510.97">18471 15969 687 0,'0'0'30'0,"0"0"7"0,0 0-29 0,0 0-8 0,0 0 0 0,0 0 0 16,-3-7 29-16,-1 4 5 0,-3-3 1 0,0 6 0 16,0 0 6-16,0 0 2 0,0 0 0 0,0 0 0 15,0 0-1-15,0 6 0 0,3-3 0 0,-3 4 0 16,-3-1-16-16,6-3-3 0,-3 6-1 0,0-9 0 16,0 10-5-16,0-1-1 0,0 1 0 0,0-4 0 15,0 3 7-15,0 7 1 0,0-3 0 0,0-4 0 16,0 7 4-16,0 2 0 0,0-8 1 0,-4 9 0 0,0-4-2 15,1 1-1-15,3 3 0 0,0 0 0 16,-4-1-4-16,4 1-1 0,0 6 0 0,0-6 0 0,0 6 3 16,0-6 1-16,0 0 0 0,0-3 0 15,0 2-1-15,3 1-1 0,1 0 0 0,-1 3 0 16,4-3-8-16,0-7-2 0,0 4 0 0,4 0 0 0,-1-4 6 0,1-2 1 16,-1-1 0-16,1-3 0 15,3 4 8-15,-7-10 3 0,7 9 0 0,0-9 0 0,-7 0 1 0,10 0 1 16,1 0 0-16,3-9 0 0,-3 2-5 0,3-2 0 15,-4 0-1-15,8-1 0 0,-4-9-9 0,0 4-2 16,0 2 0-16,4-6 0 0,-4 4-1 0,-3-4-1 16,3-6 0-16,-4 6 0 0,5-6-5 0,-5 6-1 15,-3-6 0-15,0 3 0 0,0-3 18 0,0 6 3 16,-3-6 1-16,-1 6 0 0,-3-6-30 0,0 0 8 16,-7 6-8-16,4 0 0 0,-4 1 13 0,3 2 0 0,-6-3 0 15,-1 7 0-15,0-4 3 0,1 0 0 0,-1 4 0 0,-3 2 0 16,0-5-6-16,4 5-1 0,-1 4 0 0,0 3 0 15,1-4-9-15,3 4 0 16,-4 6 0-16,4-3 8 0,-4 10-8 0,1-4 0 0,-1 4 0 0,1-1 0 16,-1 7-8-16,4 2-1 0,0-5 0 0,3 9-763 15,4-3-153-15</inkml:trace>
  <inkml:trace contextRef="#ctx0" brushRef="#br0" timeOffset="56509.71">27792 14300 950 0,'0'0'42'0,"-11"-3"9"0,1-3-41 16,3-3-10-16,0 9 0 0,0-7 0 0,-1 4 81 0,1-3 15 15,4 3 2-15,3 3 1 0,0 0-17 0,-4-7-3 16,4 7-1-16,0 0 0 0,0 0-26 0,0 0-6 16,0 0-1-16,4 0 0 0,3 0-22 0,4-3-5 15,-1 3-1-15,4-6 0 0,0 6 10 0,0 0 1 16,4-3 1-16,-4-3 0 0,7 6-1 0,1 0-1 0,6-10 0 16,7 10 0-16,4-9-6 0,3 3-1 0,0 2 0 0,1-5 0 15,-4 3-8-15,-1 6-1 0,1-10-1 0,-7 10 0 16,0-3 1-16,-8 3 0 15,1-6 0-15,-4 0 0 0,-7 6 1 0,4-4 0 0,-7 4 0 0,3-6 0 16,-7 6 8-16,-4 0 3 16,-3 0 0-16,7 0 0 0,-7 0-15 0,0 0-8 15,0 0 10-15,0 0-10 0,0 0 24 0,-7 0 0 0,-3 0-1 0,-8 0 0 16,-7 6-12-16,-3-6-3 0,-7 4 0 0,-4 2 0 16,-7 0-8-16,-3-3 0 0,-1 7 0 0,1-4 0 15,7-3 0-15,3-3-17 0,7 0 4 0,7 0 1 16,4 0 12-16,4 0 0 0,3-3 0 0,-1-3 0 15,5 6 23-15,3 0 7 0,7 0 2 0,0 0 0 16,0 0-32-16,0 0 0 0,0 0 0 0,0 0 0 16,0 0 0-16,0 0 0 0,10 0 0 0,5 6 0 0,-1-6 0 0,3 3 0 15,11-3 0-15,4 0 0 16,14 0 0-16,0-3 0 0,3-3 0 0,1 6 0 0,-4-3 0 0,3-4 0 16,-3 7 0-16,-7-3 0 0,-4-3 0 15,-3 6 0-15,-1-6 0 0,-2 2 0 0,-5 4 0 16,1 0 0-16,3-6 0 0,-3 6 0 0,-7-3 0 0,-4 3 0 15,0 0 0-15,-7 0 0 0,0 0 12 0,-7 0-3 16,0 0-1-16,0 0 0 0,-14 0 4 0,-4 3 0 16,-3 3 0-16,-4 4 0 15,4-1-59-15,-7 1-11 0,0 5-2 0,-1-2-1 0</inkml:trace>
  <inkml:trace contextRef="#ctx0" brushRef="#br0" timeOffset="57557.17">19724 16022 1335 0,'0'0'29'0,"0"-6"7"0,-7 6 0 0,3-4 2 0,-3-2-30 0,4 6-8 16,-4-3 0-16,0 3 0 0,-1 0 52 0,5 3 8 15,-4-3 3-15,0 6 0 0,0-2-43 0,3 2-9 16,-3 3-2-16,4 1 0 0,-4-1 3 0,0 1 0 16,0 5 0-16,3 4 0 0,-7-3 0 0,8-4 0 0,-4 7 0 0,3 3 0 15,1-3 22-15,-4 0 5 16,3-1 1-16,1 1 0 0,-1-3-20 0,4 9-3 15,-3-3-1-15,3 0 0 0,0-3 20 0,0 0 3 0,3-7 1 0,1 4 0 16,3 3-26-16,0-4-5 0,3 4-1 0,1-3 0 16,-4-4 4-16,7-2 0 0,-3-1 0 15,3 4 0-15,0-10 5 0,0 6 2 0,0-9 0 0,4 0 0 16,-4 0 18-16,3-3 4 0,1-3 1 0,0-10 0 16,3 4-16-16,-3 2-3 0,-1-6-1 15,-3-2 0-15,4 2 2 0,0 3 1 0,-1-12 0 0,1 7 0 16,-4-1-13-16,0-6-4 0,0 6 0 0,0-6 0 15,-3 6-8-15,-1-6 0 0,-2-3 0 0,-1 3 8 16,-4 6 0-16,-3-10 0 0,-3 4 0 16,-1-3 0-16,-3 3 0 0,0-3-8 0,-7 3 12 0,0-3-4 15,0 2-8-15,3 8 8 0,-7-7-8 0,4 6 8 0,0 6-8 16,4-2 12-16,-4 5-12 0,-1 4 12 16,1 6-12-16,0 0-16 0,-3 6 4 0,-1 13-756 15,0 0-151-15</inkml:trace>
  <inkml:trace contextRef="#ctx0" brushRef="#br0" timeOffset="60415.29">21202 16210 1090 0,'0'0'24'16,"0"0"4"-16,0 0 2 0,0 0 2 0,0-9-32 0,0 2 0 0,-4 4 0 0,4 3 0 0,4-6 67 0,-4 3 7 16,3-3 2-16,-3 2 0 0,4-2-16 0,3-3-4 15,-3 6 0-15,-1-4 0 0,4-2-28 0,0 3-7 16,4 2-1-16,-1-2 0 0,1-3-6 0,0-1-2 16,-1 10 0-16,1-9 0 0,-1 6 16 0,1-3 4 15,-4-4 0-15,4 10 0 16,-4-6-20-16,0 6-3 0,-7 0-1 0,0 0 0 0,7 0 4 0,3 6 0 15,-6 4 0-15,3-4 0 0,-4-3 4 0,-3 6 2 0,4 1 0 0,-1 5 0 16,-3-5 6-16,0 6 2 16,0-4 0-16,0-2 0 0,-3 5-11 0,3-5-3 15,-4 8 0-15,1-8 0 0,-1-1 4 0,1 7 0 0,-4-7 0 16,3 1 0-16,1-1-7 0,-1-3-1 0,-3-2 0 16,0 5 0-16,7-9 0 0,0 0 0 15,-3 6 0-15,-1-6 0 0,4 0 9 0,0 0 2 0,0 0 0 0,0 0 0 16,0 0-8-16,0 0-2 0,0 0 0 0,0 0 0 15,0 0 1-15,0 0 0 0,7 0 0 0,4-9 0 16,-4-1-2-16,7 4 0 0,-4-6 0 0,5-1 0 16,2 4 1-16,1-4 0 0,-4-3 0 0,4 4 0 15,-1-4-9-15,4 1 0 0,0-4 0 16,-3 0 0-16,0 3 0 0,-1 4 0 0,5-4 0 0,-8-3 0 16,0 10 0-16,-4-1 0 0,-3 1 0 0,1 0 0 15,-5 2 0-15,1 1 12 0,-4 6 0 0,0 0 0 0,0 0-12 0,0 0-17 16,-15 0 4-16,5 6 1 15,-4 4 12-15,3-1 0 0,-3-3 0 0,3 4 0 16,1-1 0-16,-1 1 16 0,1 5-3 0,3-2-1 0,0-4-12 0,3 1 0 16,-3 5 0-16,3-5 0 15,4-1 0-15,-3 1 0 0,-1-1 0 0,4 0 0 0,0 4 0 0,0-4 0 16,-3 1 0-16,3-7 0 0,0 6 0 0,3 1 0 16,-3-4 0-16,0 3 0 0,0-9 0 0,4 10 0 15,-4-10 0-15,3 9 0 0,-3-9 19 0,4 6 1 16,3-2 0-16,-7-4 0 0,7 0-20 0,0 6 0 15,-3-3 0-15,3-3 0 0,3 0 0 0,-3 0 0 16,4-3 0-16,-4 3 0 0,0-6 10 0,4 2-2 0,3-2 0 16,-4 6 0-16,-3-9-8 15,4 6 8-15,7-4-8 0,-4 1 8 16,-4 3-32-16,1-3-6 0,-4 3-2 0,4-4 0 16,6 7-140-16,-6 0-29 0,-11 0-6 15,14 0-1-15</inkml:trace>
  <inkml:trace contextRef="#ctx0" brushRef="#br0" timeOffset="60780.28">21872 16235 961 0,'11'-6'42'0,"-11"6"10"15,0 0-42-15,0 0-10 0,7-10 0 0,-4 10 0 0,1-9 85 0,-4 9 15 16,7-3 4-16,-7 3 0 0,0 0-33 0,0 0-7 16,0 0 0-16,7 0-1 0,4 0-27 0,-11 0-6 15,0 0-1-15,7 3 0 0,0 3 6 0,-4-3 1 16,-3-3 0-16,4 10 0 16,-1-1 1-16,-3 1 1 0,0-4 0 0,0 3 0 0,0 1 6 0,0-1 2 15,0 7 0-15,0-7 0 0,0 1-24 0,-3-1-5 16,6 0-1-16,-3 1 0 0,0-10-8 0,0 0-8 15,0 0 12-15,0 9-12 0,0-9 24 0,0 0-1 16,0 0-1-16,0 0 0 0,0 0-22 0,0 0 0 16,0 0 0-16,0 0 0 0,4 0 11 0,-4 0-3 15,0 0 0-15,0 0 0 16,0 0-145-16,0 0-30 0,0 0-5 0,14-3-2 0</inkml:trace>
  <inkml:trace contextRef="#ctx0" brushRef="#br0" timeOffset="60951.21">21967 16085 1267 0,'-10'-19'56'0,"6"9"12"0,1 4-55 0,-1-3-13 0,1-1 0 0,-4 1 0 16,3 3 120-16,1-4 22 0,-1 7 4 0,4-3 1 16,0-4-67-16,0 10-12 0,0 0-4 0,0 0 0 15,0 0-44-15,0 0-10 0,0 0-2 0,0 0 0 16,7 0-80-16,0 10-16 15,7-1-3-15,4 1-730 0</inkml:trace>
  <inkml:trace contextRef="#ctx0" brushRef="#br0" timeOffset="61697.21">27912 15238 1134 0,'0'0'24'0,"0"0"6"0,-4-9 1 0,4 9 1 0,0 0-32 0,0 0 0 16,-7 0 0-16,7 0 0 0,0 0 74 0,0 0 8 15,-7 0 2-15,7 0 0 0,0 0-23 0,0 0-4 16,0 9-1-16,4 0 0 0,-1 1-9 0,1-1-3 16,6-3 0-16,-3 4 0 0,0-1-12 0,4-2-4 0,7-4 0 15,3 6 0-15,0-9 5 0,4 9 1 16,-1-9 0-16,5 0 0 0,-1 0 3 0,0 0 1 0,0 0 0 15,0 0 0-15,1-3-2 0,-1-3 0 0,-3-3 0 0,3-1 0 16,-7 10-16-16,0-9-3 0,0 6-1 16,-3-4 0-16,-4-2-6 0,-3 3-2 0,3 3 0 0,-4-4 0 15,-3 4 4-15,0-3 0 0,1 6 0 0,-1-3 0 16,0-3 6-16,-7 6 2 0,0 0 0 0,0 0 0 16,7 0-20-16,-7 0 0 0,0 0 0 0,0 0 0 31,0 0-99-31,0 9-23 0,-7 0-5 0,-4 1-1 0</inkml:trace>
  <inkml:trace contextRef="#ctx0" brushRef="#br0" timeOffset="62151.24">27852 16191 1324 0,'0'-9'118'0,"0"9"-94"16,0-6-24-16,0 6 0 0,3-10 15 0,-3 10-2 0,0 0 0 0,4-9 0 15,-1 6 7-15,-3 3 2 0,7-7 0 0,-3-2 0 16,7 3 59-16,-1 6 12 0,-10 0 3 0,7-10 0 16,11 10-48-16,3-3-8 0,-10 3-3 0,6-6 0 15,8 6-5-15,3 0-2 0,0 0 0 0,4 0 0 16,-4 0-6-16,-3 0 0 0,3 0-1 0,0 0 0 15,1-3 12-15,-1 3 2 0,-3 3 1 0,-1-3 0 16,-3-3-24-16,1 3-5 0,-5 0-1 0,-3 0 0 16,1 0-8-16,-5 0 0 0,1 0 0 0,-4 0 0 15,0 0 0-15,-7 0 8 0,0 0-8 0,0 0 8 0,0 0-8 0,0 0 12 16,0 0-12-16,0 0-1023 16</inkml:trace>
  <inkml:trace contextRef="#ctx0" brushRef="#br0" timeOffset="63402.18">23058 15743 1105 0,'-15'0'48'0,"15"0"12"0,-3-6-48 0,-4 6-12 16,0 0 0-16,0-7 0 0,-4 4 63 0,8 3 10 0,3 0 3 0,0 0 0 15,-7 0-20-15,7 0-3 0,0 0-1 0,-7 10 0 16,3-4-32-16,4-3-8 0,0 13 0 0,4-7-1 15,-4 4 1-15,3-4 1 0,1 7 0 0,3-7 0 16,-7 7 13-16,3-7 2 0,4 1 1 0,-3 5 0 16,-1-5 5-16,1 2 1 0,-1-2 0 0,1-4 0 0,3 3-7 0,0 1 0 15,-7-10-1-15,3 9 0 16,-3-9-2-16,8 6 0 0,-8-6 0 0,7 3 0 16,-7-3-6-16,0 0-2 0,0 0 0 0,0 0 0 0,0 0-7 0,10 0-2 15,-3 0 0-15,0 0 0 0,-7 0 1 0,7-9 0 16,4 6 0-16,-4-6 0 0,-3-7-1 0,3 10 0 15,3-7 0-15,-3 4 0 0,0-7-8 0,-3 7 10 16,3-7-10-16,3 3 10 0,-2-2-10 0,-1-1 0 16,-4 7 0-16,4-4 8 0,0 4-8 0,-3-7 0 15,-1 7 0-15,-3 2 0 0,4 4 0 0,-4 3 0 16,0 0 0-16,0 0 0 0,0 0-8 0,0 0 8 16,0 0-10-16,0 0 10 0,0 0-8 0,3 3 8 15,1 4 0-15,-4 8-9 0,-4-2 17 0,4-4 4 0,4 7 1 0,-4 3 0 16,-4-4-13-16,4 4 8 0,0 0-8 0,0 0 0 15,0 6 20-15,-3 3-3 0,3-9 0 0,0 6 0 16,0 0-17-16,-4-6 8 0,1 9-8 0,-1-9 0 16,4 3 20-16,-3-3-4 0,3 3 0 15,-4-7 0-15,-3 1-2 0,7-3-1 0,-3 2 0 0,-4 1 0 16,-1-4-1-16,5-2-1 0,-1 6 0 0,1-7 0 16,-1 0 1-16,1 1 1 15,-1-1 0-15,-3 1 0 0,4-4-2 0,-1-3-1 0,4-3 0 0,-7 0 0 16,4 6 2-16,-4-6 0 0,-1 3 0 0,8-3 0 15,-3 0-12-15,-4-3 10 0,0 3-10 0,-4-6 10 16,4 6 12-16,0-3 2 16,-3-3 1-16,2 2 0 0,-2-5-25 0,3 3 0 0,-4-4 0 0,8 1 0 15,-4 3 0-15,3-4 0 0,1 7 0 0,-1-3 0 16,4-4 0-16,4 1 0 0,-1 0 0 0,4-1 0 16,0 1 0-16,0-7-19 0,7 7 3 0,-3-1 1 0,3-5 15 0,0 2 0 15,0-3 0-15,0 7 0 0,1-10 0 0,-1 10 0 16,0-7 0-16,7 7 0 0,-3-1 0 0,-1 1 0 15,-3-1-8-15,-3 4 8 0,7 3 0 0,-8-3 0 16,1 6 0-16,-1 0 0 0,1 0-13 0,-1 0 0 16,-2 6 0-16,-1-6 0 15,-7 0-36-15,7 3-7 0,0 7-2 0,0-10 0 16,-7 0-108-16,3 6-22 0,4 3-4 16,0 1 0-16</inkml:trace>
  <inkml:trace contextRef="#ctx0" brushRef="#br0" timeOffset="63751.84">23442 16066 892 0,'0'0'40'0,"0"0"8"0,7-6-39 0,0 2-9 0,-7 4 0 0,7-6 0 15,0 3 70-15,0-3 12 0,-7 6 2 0,7 0 1 16,-7 0-13-16,0 0-2 0,0 0-1 0,7 0 0 15,-7 0-21-15,8 0-4 0,-8 0 0 0,7 0-1 16,0 9-2-16,-4-9 0 0,1 10 0 16,-1-1 0-16,1-3 3 0,-4 4 1 0,0-1 0 0,3 0 0 15,-3 7 6-15,-3-3 1 0,3-4 0 0,0 7 0 16,-4-7-7-16,4 7-1 0,-3-7 0 0,3 1 0 16,0 5-25-16,0-5-6 0,-4-1-1 0,4 1 0 15,0-10-3-15,0 3-1 0,0-3 0 0,0 0 0 0,0 0-8 16,4 6 8-16,-4-6-8 0,0 0 8 15,0 0 0-15,3 9 0 0,-3-9 0 0,11 0 0 0,-4 0-8 16,0-6 0-16,-7 6 0 0,10-3 0 16,-2-3-88-16,-1-4-16 0,0 1-3 0,0-1-837 0</inkml:trace>
  <inkml:trace contextRef="#ctx0" brushRef="#br0" timeOffset="63897.25">23661 15809 1324 0,'-7'-16'59'0,"7"16"12"0,-4-9-57 0,1-1-14 16,3 10 0-16,0-9 0 0,-4-1 99 0,4 1 17 0,0 9 3 0,0 0 1 16,0 0-67-16,0 0-13 0,0 0-2 0,0 0-1 15,0 0-28-15,0 0-9 0,0 0 0 0,0 0-837 16</inkml:trace>
  <inkml:trace contextRef="#ctx0" brushRef="#br0" timeOffset="65872.39">24691 15774 860 0,'0'0'38'0,"-4"-9"8"0,4 6-37 0,0-7-9 0,0 1 0 0,-3 3 0 16,3-4 53-16,0 10 9 0,-4-6 2 0,4 6 0 15,0 0-23-15,0 0-4 0,0 0-1 0,0 0 0 0,0 0 13 0,0 0 3 16,0 0 0-16,0 0 0 15,0 0-32-15,0 0-7 0,0 6-1 0,0 4 0 0,4 5 16 0,-4-2 2 16,0-4 1-16,-4 7 0 0,4 3 1 0,0-10 1 16,0 10 0-16,-3-3 0 15,3 2-1-15,0 1 0 0,0 0 0 0,0 3 0 16,-7-10-16-16,7 4-3 0,3 3-1 0,-3-10 0 0,4 7 9 16,-1-3 2-16,1-7 0 0,-1 3 0 0,8 1 11 0,-7-4 2 15,-4-6 1-15,7 3 0 0,7 3-14 0,-4-6-3 16,-3 0-1-16,7 0 0 0,4-6 13 0,0 3 2 15,-1-6 1-15,1-7 0 0,3 10-17 16,0-7-3-16,0-3-1 0,-3-2 0 0,0 2 2 0,-1 3 0 16,-6-2 0-16,0-1 0 0,3-3-16 0,-7 7 9 0,-4-4-9 15,-3 0 8-15,0-3 20 0,0 1 3 16,-7-1 1-16,4 3 0 0,-4-3-32 0,0 1 0 0,-8 8 0 16,-2-6 0-16,-1-2 12 0,1 2-3 0,-1 7-1 0,0-4 0 15,1-3-8-15,-5 7 0 0,5-1 0 0,-1 4 0 16,4 6 0-16,0-3 0 0,0 6 0 0,3 3 0 15,-3-6 0-15,4 10 0 0,-1-1 0 16,0 7 0-16,1-3 0 0,-4 8-11 0,7 1 3 0,-4-3-733 16,8 6-147-16</inkml:trace>
  <inkml:trace contextRef="#ctx0" brushRef="#br0" timeOffset="67364.99">26324 15655 1191 0,'0'-16'52'0,"0"16"12"0,-3-9-51 0,3 6-13 15,0-10 0-15,0 10 0 0,0-3 54 0,0 6 8 0,0 0 2 0,0 0 0 16,0 0-20-16,0 0-3 0,0 0-1 15,7 6 0-15,-7-6-32 0,7 3-8 16,0 10 0-16,0-1 0 0,0-2 16 0,-3 5 4 0,3 4 0 0,-4-3 1 16,1 3 25-16,-1 0 5 0,-3-1 1 0,4 1 0 15,-1-3-20-15,-3 3-3 0,-3-10-1 0,3-9 0 16,3 19-4-16,-3-10-2 0,0-9 0 0,0 16 0 16,0-7 13-16,0 7 2 0,0-16 1 0,0 13 0 15,-3-7-10-15,3-6-1 0,0 0-1 0,0 9 0 16,0-9-6-16,0 0-2 0,0 0 0 0,0 0 0 0,0 0 3 15,0 0 1-15,0 0 0 0,0 0 0 0,0 0 16 16,0 0 3-16,-4-6 1 0,4-3 0 0,4-1-24 16,-1-2-5-16,-3-4-1 0,4 0 0 15,3 4-3-15,-4-13-1 0,-3 6 0 0,4-6 0 16,-1 3-8-16,1-3 0 0,-1 0 0 0,1 0 0 16,0 3 9-16,-1-4 0 0,4-2 0 0,-7 3 0 15,0 0-9-15,0 6 0 0,4 0 9 0,-8 1-9 0,1 2 10 0,3 3-2 16,0-2-8-16,3 8 12 0,-3 7-12 0,0 0 0 15,0 0 0-15,0 0 0 0,0 0 0 0,-3 16-10 16,-1 0 10-16,1 3-8 0,3-1 8 0,-4 8 0 16,4-4 0-16,-4 3 0 0,4 0 0 0,0-7-10 15,-3 11 10-15,3-4 0 0,3-6-16 0,1 6 3 16,0-6 1-16,-1 6 0 0,-3-7 12 0,4-5 16 16,-4 3-3-16,3-7-1 0,-6 0-12 15,3-9 0-15,0 0 0 0,3 10 0 0,-3-10 8 0,0 0-8 16,0 0 0-16,0 0 9 0,0 0-9 0,0 0 12 15,0 0-12-15,0 0 12 0,0 0-4 0,0 0 0 0,0 0 0 0,0 0-804 32,0 0-160-32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10T03:23:55.765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context xml:id="ctx1">
      <inkml:inkSource xml:id="inkSrc3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2-03-10T03:24:00.208"/>
    </inkml:context>
  </inkml:definitions>
  <inkml:trace contextRef="#ctx0" brushRef="#br0">21548 6455 403 0,'0'0'36'0,"0"0"-36"0,0 0 0 0,0 0 0 0,0 0 94 0,0-10 12 16,0 10 2-16,0-6 1 0,0-4-58 0,0 10-12 15,0 0-3-15,-4-9 0 0,1 3-14 0,-1 3-3 16,4 3-1-16,-3-7 0 0,-1-2 5 0,-3 6 1 16,3-3 0-16,1 2 0 0,-4-2-6 0,3 3-1 15,1-3 0-15,-4 3 0 0,0-4 6 0,0 1 1 16,0 3 0-16,0-3 0 0,-1 3 5 0,1-4 2 16,4 7 0-16,-4 0 0 0,0-3-31 0,0-3 0 15,0 6 0-15,3 0 0 0,4 0 9 0,-7-3-9 16,0-4 8-16,4 7-8 0,-1-9 12 0,-3 3-4 15,0 6 0-15,0-3 0 0,3-4 3 0,-6 7 0 16,3 0 0-16,0-3 0 0,0-3-1 0,-4 6 0 0,0 0 0 16,1 0 0-16,-1 0 1 0,-3 0 0 0,3 6 0 0,1-6 0 15,-4 0 7-15,0-6 2 0,0 6 0 16,-1 0 0-16,1 0-20 0,-3 0 0 0,3 0 0 16,0 0 0-16,-1 0 0 0,1 6 0 15,-3-3 0-15,3-3 0 0,3 0 0 0,-3 0 0 16,0 0 0-16,3 0 0 0,1 7 0 0,-1-7 0 0,0 9 0 0,4-9 0 15,-7 6 0-15,7-3 0 0,-3-3-13 0,3 10 5 16,-8-10 8-16,8 9 0 0,-3-2 0 0,-1-4 8 16,-3-3-8-16,0 6 0 0,3-3 0 0,-3 3 0 15,4 4 8-15,-4-1 4 0,-1-3 1 0,-2 4 0 0,3-7-13 16,0 6 0-16,-1-2-9 0,1-4 9 16,0 9 0-16,0-2 0 0,4-7 8 0,-1 6-8 15,7 1 9-15,-3-4-9 0,0 3 0 0,7-9 9 0,-7 7-9 0,4 2 12 16,-4 0-12-16,3 1 12 15,-3-7-12-15,-3 6 0 0,6 1 0 0,-7 5 8 0,1-5-8 16,-1-1 0-16,4 1 0 0,-3-1 0 0,-4 7 0 0,3-7 8 16,0 7-8-16,1-4 8 0,-1 4-8 0,1 3 8 15,3-3-8-15,-4-4 8 0,7 4-8 0,-3-7 8 16,0 10-8-16,4-10 8 0,-1 7-8 0,4-6 0 16,-3 8 0-16,-1-8 0 0,4-1 0 0,0 4 8 15,0-13-8-15,0 0 8 0,4 9-8 0,-4-9 0 16,0 10 9-16,0-10-9 0,0 0 9 0,3 12-9 0,1 4 12 15,3-7-12-15,-7-9 10 0,3 10-10 0,1-1 8 16,3 0-8-16,-4 1 0 0,1 5 8 0,0-5-8 0,-1-1 0 16,4 1 13-16,0-1-2 15,-3 0-1-15,3-2 0 0,0 2-10 0,3 1 0 0,-3-1-12 16,4 0 12-16,0 1 0 0,-1-4 0 16,4-3 0-16,-3 10 0 0,0-10 0 0,-4 6 12 0,3-2-12 0,4 2 12 15,-3-6-1-15,-1 3 0 0,5-2 0 0,2 2 0 16,-6 3-11-16,3-3 0 0,0-2 0 0,0 2 0 15,-3-3 0-15,3 6 12 0,-4-2-12 0,1-4 12 16,0 3-12-16,-1-6 0 0,1 10 9 0,-1-1-9 16,1-3 9-16,-4-3-9 0,7 4 12 0,-3-4-12 15,-1 3 0-15,1-3 0 0,-1 3 0 16,1-2 0-16,3 2 0 0,-3-6 0 0,-1 0 10 0,4 0-10 0,-3 3 9 16,3 3-9-16,4-12 10 0,-4 6-10 0,-4 6 10 15,8-6-10-15,-4 6 10 0,4-6-10 0,-4-6 11 16,0 6-11-16,0 6 12 0,0-6-12 15,0-6 23-15,0 6-3 0,-3 6 0 0,3-6 0 0,0-6-20 16,0 6 0-16,-3 6 0 0,-1-6 0 0,5-6 0 16,-1 0 0-16,-4 6 0 0,1-3 0 0,3 3 14 0,0 0-2 15,-3 0 0-15,3-6 0 0,-4 6-3 0,5-4-1 16,-5-2 0-16,1 6 0 0,-1-3-8 0,1-3 8 16,3 3-8-16,-3-4 8 0,-4 4 0 15,3-3 0-15,4 3 0 0,0-3 0 0,-3-4-8 0,3 4 0 16,0-4 0-16,-3 1 0 0,-1 0 0 0,4 5 16 15,1-8 0-15,-8 9-1 0,3-7-7 0,1 1 0 16,3 0-8-16,-3-1 12 0,-4 1-3 0,3-4-1 0,1 4 0 16,-1-1 0-16,1 1 3 0,-4 0 0 0,-4-1 0 15,5 1 0-15,6-1-11 0,-7 1 12 0,-4 0-12 0,1-1 12 16,6 1-12-16,-3 2 0 0,-7 1 0 16,4 3-11-16,-1-6 11 0,4 2 0 0,-3-2 10 0,-4 6-10 15,-4-3 8-15,4-4-8 0,0 10 0 0,0-9 9 16,-7-7-9-16,4-3 10 0,10 7-10 0,-4-4 10 15,-6-3-10-15,3 4 0 0,3-1 9 0,1 6-9 16,-4-2 0-16,0-4 0 0,0 7 0 0,4-1 0 16,-1-5 12-16,1 5-1 0,-11 1-1 0,7 0 0 15,3-1-10-15,-3 1 0 0,-7 2 0 0,0-2 8 16,3 6-8-16,4-7 0 0,-3 4 0 0,-8 3 0 16,1-3 0-16,3-4 0 0,0 1-9 0,0 3 9 0,-8 3 0 15,8-7 11-15,0 4-2 0,-3-4 0 0,-4 1-9 16,3 3 0-16,1 3 0 0,2-4 0 15,-6-2 0-15,4 9 0 0,-1-9 0 0,1 5 0 16,-5-2 0-16,5 3 0 0,-1-3 0 0,-3 3 0 0,-3-4 0 0,6-2 0 16,-3 3 0-16,0 6 0 0,0-10 0 15,3 7 0-15,-3-3 0 0,3 6 0 0,1-10 0 0,-4 7 0 16,3-3 0-16,-3 6 0 0,3-9 0 0,1 9 0 16,-8 0 0-16,4-7 0 0,0 7 0 0,0 0 0 15,0 0 0-15,0-3 0 0,-4-3 0 0,4 6 0 16,3 0 0-16,-3 0 0 0,4 0 0 15,-1 0 0-15,0 0 0 0,-3 0 0 0,0 0 0 0,4-3-14 0,10 3 5 16,-11 0 1-16,-3-6 8 0,0 6 11 16,7 6-3-16,-7-6 0 0,3 0-8 0,-3 0 0 15,3 3 9-15,4-3-9 0,-3 0 0 0,-1 9 0 16,-3-9 0-16,3 7-8 0,-3-7 8 0,4 9-13 0,-1-9 5 16,1 9 8-16,-5-2 0 0,5-4 0 0,-1 3 9 15,-3-3-1-15,0 4-8 0,0-4 0 0,3 3 0 0,-3-6 0 16,4 3 0-16,-8 3 0 0,7 4 0 0,-3-10 0 15,4 6 0-15,-1-3 0 0,-3 3 0 0,3-2 0 16,1 2 0-16,-4-3 0 0,3-3 0 0,1 9 0 16,3-2 0-16,-4-7 0 0,0 9 0 0,1-3-8 15,6-3 8-15,-6 7 0 0,3-4 0 0,-4 4 0 16,4-7 0-16,-4 6 0 0,4-3 0 0,0 4 0 16,0-4 0-16,0-3 0 0,0 3 0 0,0 4 0 15,-3 2 0-15,2-5 0 0,5 2 0 0,-4 1 0 16,-4-1 0-16,4 0-12 0,7-9 12 0,-3 7-12 15,-4 2 12-15,0 0 0 0,3 1 8 0,1-1-8 0,3-9 0 16,-8 6 0-16,5 7 0 0,-4-4 0 0,3-2 0 16,1 2 0-16,-1 7 0 0,1-7 0 15,-1 4 0-15,-3-7 0 0,4 3 0 0,-1 1 0 0,4-10 0 0,-3 9 0 16,3 1 0-16,-4-1 0 0,4-9 0 0,0 9 0 16,0 1 0-16,4 2 0 0,-4-12 0 15,0 10 0-15,3-1 0 0,-3 1 0 0,0-7 0 0,4 6 0 16,-1-3 0-16,-3 4 0 0,4-1 0 0,-1-2 0 15,-3 2 0-15,4-6 0 0,3 6 0 0,-4-2 0 16,-3-7 0-16,4 3 0 0,3 3 0 0,0 4 0 16,0-10 0-16,0 9 0 0,0-3 0 0,0-3 0 0,4 4 0 0,-8-4 0 15,4 3 0 1,0-3 0-16,4 3 0 0,-7 4 0 0,3-4 0 0,0-3 0 0,3 4 0 0,1-4 0 16,-4 3 0-16,4-3 0 0,-4 3 0 0,0-2 0 15,0-4 0-15,3 6 0 0,1-6 0 16,-1 3 0-16,1 3 0 0,0-6 0 0,-1 0 8 0,4 6-8 15,-3-6 0-15,-1 4 0 0,5-4 0 16,-1 6 0-16,-7-6 0 0,3 3 0 0,4-3 0 16,-3 6 0-16,-4-6 0 0,4 3 0 0,-1 4 0 15,1-4 0-15,-11-3 0 0,10 0 0 0,-3 6 0 0,4-6 0 16,0 10 0-16,-11-10 0 0,7 0 0 0,0 6 0 16,3-3 0-16,1-3 0 0,-11 0 0 0,10 6-8 15,1-3 8-15,-4-3 0 0,-7 0 0 0,11 0 0 0,6 0 0 16,-6 0 0-16,-1 0 0 0,1-3 0 0,3-3 0 0,0 6 8 15,0 0-8-15,-3 0 0 0,0 0 0 0,3 0 0 16,-7 0 0-16,0 6 0 0,3-6 0 16,1 0 0-16,-4 0 0 0,4 0-8 0,-11 0 8 0,0 0 0 15,0 0 0-15,14 0 0 0,0-6 0 0,-14 6 0 16,14-3 0-16,0-3 0 0,0 6 0 0,0 0 0 16,4 0 0-16,-8 0 0 0,5-10 0 0,-1 10 0 15,-14 0 0-15,14 0 0 0,0 0 0 0,0-6 0 16,-14 6 0-16,7 0 0 0,4 0 0 15,-1 0 0-15,-3-3 0 0,4 3 0 0,-4 0 0 0,-7 0 0 16,11-7 0-16,-4 4 0 0,-7 3 0 0,7-6 0 0,7-3 0 16,-7 5 0-16,0-2 0 0,0-3 0 15,4 9 0-15,-1-6 0 0,1-4 0 0,-4 7 14 0,3-3-3 16,1 3-1-16,-4-4-10 0,0 4-17 16,0-3 4-16,0-4 1 0,0 10 20 0,4-9 4 0,-4 3 0 15,0 3 1-15,0-4 6 0,0-2 1 16,0 6 0-16,0-7 0 0,0-2-28 0,0 2-6 0,0 7-1 0,-3-6 0 15,6 0 23-15,-3 2 5 0,-3-2 1 0,0-1 0 16,3 4-14-16,-4 3-12 0,1-3 3 0,-1-4 0 16,1 7 9-16,-1-3 12 0,1 6-2 0,-4-9-1 15,0-1-9-15,0 4 0 0,3 3-10 0,-3-4 10 16,-3-11 0-16,3 5 0 0,3-3 0 0,-3 1 0 16,-3-4 0-16,-1 10 0 0,4-7 8 0,0 6-8 15,0-2 11-15,-3-4-2 0,-1-3 0 0,4 10 0 16,0 3-9-16,0-4 0 0,-3 1 0 0,-1-4 0 0,1-2 0 15,-4 8 0-15,3-5 0 0,-7 2 0 16,4 1 0-16,-3 0 0 0,-1-4 0 0,-3 10 0 0,3-6 0 16,-3 2 0-16,0 4 0 0,4-3 8 0,-1-4-8 15,4 10 8-15,-4-3-8 0,8-3 8 16,3 6-97-16,0 0-20 0,0 0-4 0</inkml:trace>
  <inkml:trace contextRef="#ctx0" brushRef="#br0" timeOffset="2951.33">23936 6241 806 0,'0'0'72'0,"0"0"-58"0,0 0-14 0,0 0 0 16,0 0 69-16,0 0 11 0,0 0 3 0,0 0 0 15,0 0-38-15,0 0-7 0,0 0-2 0,0 0 0 16,0 0-12-16,0 0-4 0,0 0 0 0,0 0 0 16,0 0-1-16,0 0-1 0,0 0 0 0,0 0 0 15,0 0-6-15,0 0-2 0,0 0 0 0,0 0 0 16,0 0-2-16,7 0 0 0,-3-6 0 0,6 3 0 16,-6 3 11-16,6 3 1 0,1 3 1 0,-1-6 0 15,5 0-4-15,-5 0-1 0,8 0 0 0,-1 0 0 0,-3 7-4 16,4-7 0-16,0 3-1 0,-1-3 0 0,1 0 2 0,-4 0 1 15,7 0 0-15,-7 0 0 16,4 0-2-16,0 0 0 0,6-3 0 0,-2-4 0 16,2 7 12-16,1 0 1 0,-4 0 1 0,0 0 0 0,4 0-26 0,-7 7 0 15,3-4 0-15,-4-3 0 0,1 0 0 0,0 6 0 16,3-3 12-16,0-3-4 0,-3 0 0 0,3 0 0 16,0 0 0-16,0 6 0 0,-3-6-8 15,3 0 10-15,-3 0-10 0,-1 0 10 0,1 0 1 0,0 0 0 16,-4 0 0-16,0 0 0 0,-4-6-3 0,4 6-8 15,8 0 12-15,-8 0-4 0,0-3-8 0,-4-3 10 0,5 6-10 16,-5 0 10-16,-3-3-10 0,0-4 8 16,-7 7-8-16,7 0 8 0,0-6 1 0,-7 6 0 0,0 0 0 0,0 0 0 15,4-3 3-15,-4-3 0 0,0 2 0 0,0 4 0 16,0 0-4-16,-7-6-8 0,0 6 12 0,0-3-4 16,0-3-8-16,-4 6 10 0,0 0-10 0,1 0 10 15,-4 0-2-15,3 0-8 0,4 9 12 0,0-3-4 16,-3-2-117-1,2 11-24-15,1 10-5 0,4-12-1 0</inkml:trace>
  <inkml:trace contextRef="#ctx0" brushRef="#br0" timeOffset="3585.48">25972 6552 1033 0,'0'0'22'0,"0"0"5"0,3-7 1 0,-3 7 2 0,7-9-30 0,-7 9 0 0,4 0 0 15,3-9 0-15,-7 9 41 0,7 0 3 0,3-7 0 0,1 7 0 0,-1-3-13 0,1-3-3 16,3 6 0-16,0 0 0 0,0-3 16 16,4 3 4-16,0 0 0 0,-1 0 0 15,4 0-10-15,4 0-2 0,0 0 0 0,3 0 0 16,0 3-16-16,-3-3-3 0,7 0-1 0,-4 0 0 0,4 0 20 15,3-3 3-15,0 3 1 0,-3-6 0 16,3 2-26-16,-6 4-5 0,-1-6-1 0,4 6 0 0,-1-3-8 0,1-3 8 16,-7 6-8-16,3-3 8 0,-3-4 4 15,-1 7 0-15,-6 0 0 0,0-6 0 0,-1 3-4 0,-3 3 0 16,-3-6 0-16,3 6 0 0,-7-3-8 0,0 3 0 16,-7 0 0-16,0 0 0 0,4-7 28 0,-4 7 3 15,3-9 1-15,-3 9 0 0,0 0-10 0,0 0-2 16,0 0 0-16,0 0 0 0,-7 0-20 0,-3 0 0 15,-8 9 0-15,-3 1-617 0,-11 5-128 16</inkml:trace>
  <inkml:trace contextRef="#ctx1" brushRef="#br0">6174 15862 0,'0'0'0,"0"0"16,0 0-1,0 0 1</inkml:trace>
  <inkml:trace contextRef="#ctx0" brushRef="#br0" timeOffset="22208.98">9998 15664 874 0,'-11'4'19'0,"8"-4"4"0,-1 0 1 0,1 0 1 0,-1 6-25 0,-3-6 0 0,7 0 0 0,0 0 0 0,0 0 24 0,0 0 0 0,0 0 0 0,0 0 0 15,0 0 13-15,0 0 3 16,0 0 0-16,0 0 0 0,7 0-4 0,-3 0 0 0,3 0 0 0,0 0 0 16,7 0-6-16,-4 0-2 0,8-6 0 0,-4 2 0 15,4-2-6-15,3 3-2 0,7-6 0 0,4-1 0 16,0-6-6-16,6 1-2 0,1 5 0 0,4-8 0 15,-1 2 16-15,4 3 4 0,-7-5 0 0,-4 2 0 16,0 0-16-16,-3 4-4 0,3 2 0 0,-3-5 0 16,0 5-3-16,-4 1-1 0,-3-7 0 0,3 7 0 15,-7-1-8-15,4 1 8 0,3-1-8 0,-7 1 8 16,-7 3-8-16,0-4 0 0,0 7 0 0,0 3 0 16,-3-6 8-16,-4 6 0 0,-7 0 0 0,0-3 0 15,11 3 20-15,-11 0 3 0,0 0 1 0,-7 3 0 16,-4 6-32-16,-3 1 0 0,-7-1 0 0,0 7 0 15,-1 0 12-15,-2 2-3 0,-8 1-1 0,4 0-544 16,-4 0-110-16</inkml:trace>
  <inkml:trace contextRef="#ctx0" brushRef="#br0" timeOffset="22480.2">9938 15815 990 0,'0'0'21'0,"0"0"5"0,0 0 1 0,10 3 1 0,1-6-28 0,0 3 0 15,-1-6 0-15,4 6 0 0,4-10 32 0,3 4 0 16,4 3 0-16,-1-13 0 0,5 4 0 0,6-4 0 0,4-3 0 16,0 3 0-16,3-2 19 0,0-7 4 0,4 12 1 0,0-6 0 15,3 3-39-15,-3-2-7 0,0 2-2 0,-4 3 0 16,1-2 20-16,-5-1 3 0,1 7 1 16,0-10 0-16,0 9-20 0,-4-5-3 0,-10 5-1 0,0 1 0 15,-8 6-8-15,1-3 0 0,-4-4 0 16,0 10 0-16,-14 0 0 0,4-6 0 0,6 3 10 0,-10 3-10 15,0 0 13-15,0 0-4 0,0 0-1 0,-3 9 0 16,-8 1-8-16,-3-1 0 0,-14 16 0 16,-8-6 0-16</inkml:trace>
  <inkml:trace contextRef="#ctx1" brushRef="#br0" timeOffset="18647.91">4583 17135 0,'0'0'16</inkml:trace>
  <inkml:trace contextRef="#ctx0" brushRef="#br0" timeOffset="34794.85">25227 15504 864 0,'-10'-6'76'0,"-1"-3"-60"16,-3 6-16-16,0-7 0 16,0 4-20-16,-4-3-6 0,4 5-2 0,3-2 0 0,4 0 61 0,-3 3 12 15,-1 3 3-15,0-7 0 0,4 7 8 0,7 0 3 0,0 0 0 16,0 0 0-16,-7 0-14 0,7 0-2 0,0 0-1 0,0 0 0 15,0 0-19-15,0 0-4 0,0 0-1 0,11 0 0 16,-4 0 5-16,7 0 1 0,0 0 0 0,0-3 0 16,-3-3 22-16,3 6 5 0,4 0 1 0,-4 0 0 15,-4-3-7-15,8 3-1 0,7-6 0 0,3 6 0 16,0-3-29-16,4-4-7 0,7 7 0 0,3-3-8 16,-3-3 22-16,0 6-2 0,-1 0-1 0,1 0 0 15,0 0-6-15,0 0-1 0,-4 0 0 0,0 0 0 16,8 0 8-16,-4 0 0 0,-1 0 1 0,1-3 0 0,4 3-6 15,-1 0-2-15,4 0 0 0,-4 0 0 0,4 0-13 0,-4 3 9 16,4-3-9-16,0 6 8 16,-4-6-8-16,8 3 10 0,3-6-10 0,0 3 10 15,-4 0-2-15,4 0-8 0,-4 0 12 0,1 3-4 0,3-3-8 0,-4 0 8 16,-3 7-8-16,3-7 8 0,4 0-8 0,-4 0 8 16,4-7-8-16,4 7 8 0,3 0-8 15,3 0 10-15,1 7-10 0,-4-4 10 0,-11-3-10 0,4 6 10 16,4-12-10-16,-5 6 10 0,5 0-2 0,3 0-8 15,3 6 12-15,-6-6-4 0,-11 0 6 0,0 3 1 16,10-3 0-16,4-3 0 0,11 3-15 0,-1-6 0 16,4 6-9-16,-3 0 9 0,-11 0 0 0,0 0 0 0,-4 0 0 15,4 0 10-15,7 0-10 0,0 0 10 16,7 0-10-16,-7 0 10 0,-3 6-10 0,-4-6 0 0,-7 3 9 0,3-3-9 16,15 0 10-16,3 0-2 0,0 0-8 15,0 6 12-15,-4-3-12 0,-6 4 11 0,-11-7-11 16,0 3 10-16,-4 3-10 0,1-6 0 0,-1 0 0 0,0 0 0 15,1 0 8-15,-4 0-8 0,-8 0 0 16,-6 0 8-16,0 0-8 0,-7 0 0 0,-4 0 0 0,-7 6 8 16,3-6 0-16,-6 4 0 0,-4-4 0 15,0-4 0-15,0 4 18 0,-7 0 3 0,0 0 1 0,0 0 0 16,0 0-18-16,11-6-3 0,-11 6-1 0,0 0 0 16,7 0-8-16,-7 0 8 0,0 0-8 0,0 0 8 15,0 0-8-15,0 0 0 0,0 0 0 0,0 0 0 16,7-6 0-16,-7 6 0 0,0 0 9 0,0 0-9 15,0 0 8-15,0 0-8 0,3-3 10 0,-3 3-10 0,4-7 11 16,-4 7-11-16,0 0 12 0,0-9-12 0,4 0 11 16,-4-1-11-16,0 1 10 0,0-1-10 0,-4 4 9 0,4-3-9 15,0-1 8-15,-4 1-8 0,4-4 8 0,0-2-8 16,-3 8 8-16,-1-5-8 0,4-7 25 0,-3-3 0 16,3 10 0-16,0-4 0 0,-4-9-25 15,4 6-16-15,0 0 3 0,0 0 0 0,0-6 21 0,0 6 4 16,-3-6 0-16,3 7 1 15,0-4-13-15,0 0 0 0,-4-7-12 0,4 4 12 0,-3-3 0 0,-1 0 0 16,-3 3 12-16,0-3-3 0,0-1-9 0,0-5 0 16,0-1 0-16,0-2 0 0,0-4 0 0,-4 3 10 15,-3-6-2-15,0 1-8 0,0-4 10 0,0 3-10 16,-4-3 8-16,4-4-8 0,0 8 0 0,-7-1 0 16,0 3 0-16,-1 0 0 0,1-3 0 0,0 7 0 15,-4 2 0-15,4-3 0 0,4 4 0 0,-1-1 0 0,0 4 0 16,-3 0 0-16,0-7 0 0,7 10 0 0,0-7 0 0,-7 7 0 15,-1-3 0-15,-2 9 0 0,-1-9 8 0,0 12-8 16,-3-10 0-16,3 11 0 0,-3-7 0 0,0-1 0 16,-7 8 0-16,7-1 10 0,-1 0-10 15,-2 0 10-15,2 4-10 0,1-4 0 0,3 3 0 16,4 4 0-16,4-4 0 0,2 6 0 0,-6 1 0 0,7 0 0 16,0-1 0-16,7 4-9 0,0-3 9 0,-4 5-10 15,-6-2 10-15,3-3 0 0,3 9 0 0,-3-7 0 16,-4 4 0-16,4 3 0 0,0 0 0 0,0 0 0 15,-4 0 0-15,4 3 0 0,0-3 0 0,0 7 0 16,-4-7 0-16,4 9 0 0,-3-9 0 0,-1 6 0 0,4-2 0 16,0-4 0-16,-4 6 0 0,4-3 0 0,-4-3 0 0,1 6 0 15,-1-3 0-15,4-3 0 16,-4 0 0-16,4 7 0 0,-3-4 0 0,-1-3 0 16,-3 0 0-16,7 0 0 0,-4 0 0 0,4 0 0 0,-4 0 0 15,-3 0 0-15,-4 0 0 0,1 0 0 0,-8 0 0 0,-3 0 0 16,-8 0 10-16,-6 0-10 0,0 6 0 0,-4-6 0 15,3 0 0-15,1 3 0 0,7-3 0 0,-4 0 0 16,-4 0 0-16,-6 0 0 0,-11 0 8 0,3 6-8 16,4-6 0-16,0 0 0 0,7 0 0 15,-6 0 0-15,-16 0 0 0,-2 0 0 0,-4 7 0 0,3-4 0 0,-3-3 0 16,3 0 0-16,1 0 0 0,-4 6 0 0,-8-3 0 16,1 4 0-16,0-7 0 0,0 3 0 15,-7 3 0-15,3-3 0 0,-10-3 0 0,6 6 0 0,1-3 0 16,7 4 9-16,0-7-9 0,6 6 0 0,1-3 0 0,7-3 0 15,4 6 0-15,10-2 0 0,14-4 0 0,7 0 0 16,7 0 0-16,4 0 0 0,0 6 0 16,7-6 0-16,3 0 0 0,0-6 0 0,4 6 0 0,-3 0 0 15,3 0 0-15,3 0 0 0,0 0 0 0,1 0 0 16,-1 0 0-16,4 0 0 0,7 0 0 0,0 0 0 16,-10 0 0-16,6 0 0 0,4 0 0 0,0 0 0 15,-7 0 0-15,7 0 0 0,0 0 0 0,0 0 0 16,0 0 0-16,0 0-11 0,0 0 3 0,0 0 0 15,0 0 8-15,0 0 0 0,0 0 0 0,0 0 0 16,0 0 0-16,0 0 0 0,0 0 0 0,0 0 0 0,0 0 0 16,0 0 0-16,14 0 0 0,-14 0 0 0,0 0 0 0,0 0 0 15,0 0 0-15,0 0 0 0,0 0 0 0,0 0 0 16,11 9 0-16,-11-9 0 0,3 9 0 0,4 1 0 16,0-4 0-16,-7 3 0 0,0 7 0 15,0-6 0-15,0 2 0 0,0 4 0 0,-7 9 0 0,4-6-8 16,-4-1 8-16,3 11-8 0,-3 5 8 0,-7 10 0 15,0 0 0-15,-4 3 0 0,1-3 0 0,-1 6 0 16,-3-3 8-16,-4 0-8 0,7 6 0 0,1-2-8 16,-1-4 0-16,4 6 0 0,7-3 8 0,4-3 0 15,-1 0 0-15,8-3-8 0,3 0 8 0,-4-9 0 16,8 8 8-16,-1-5-8 0,1 6 0 0,-1-6 0 0,5-7 0 16,-1-3-8-16,3-9 8 0,1 9 8 0,-4-3-8 15,0 0 11-15,-3-3-11 0,3 0 0 0,-7 0 0 0,3-3-11 16,-2-3 11-16,-5 3 11 0,-3-1-3 0,0-2 0 15,0-7-8-15,0 7 0 0,0-3 0 16,-7-4 0-16,3 4 0 0,-3-10 0 0,7 6 0 0,-3-3 0 16,-1-2 0-16,4-4 10 0,0 0-10 0,0 0 10 15,0 0-10-15,0 0 0 0,0 0 9 0,0 0-9 16,0 0 0-16,4 6 0 0,-1-3 0 0,4 3 0 31,4-6-68-31,0-6-19 0,3 12-3 0,-4-12-1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10T03:26:52.003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context xml:id="ctx1">
      <inkml:inkSource xml:id="inkSrc25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2-03-10T03:27:15.097"/>
    </inkml:context>
  </inkml:definitions>
  <inkml:trace contextRef="#ctx0" brushRef="#br0">8371 16292 806 0,'-21'-10'36'0,"21"10"7"0,0 0-35 0,-3 0-8 0,-11 0 0 0,3 0 0 15,0 6 68-15,4-2 12 0,0 2 3 0,0-3 0 16,4-3-67-16,-4 6-16 0,0-3 0 0,7-3 0 16,0 0 23-16,0 0 1 0,0 0 0 0,0 0 0 0,0 0 12 15,0 0 4-15,0 0 0 0,7 7 0 0,3 2-23 0,4-3-4 16,0-3-1-16,4-3 0 0,0 7 0 0,-1-7-1 15,1 3 0-15,3-3 0 0,0 0 1 0,1 0 0 16,-1 0 0-16,-4-3 0 0,1 3-4 0,0 3 0 16,6-3 0-16,-6 6 0 15,7-6-8-15,-4 0 8 0,-4 0-8 0,8-6 8 0,0 6-8 0,0-3 8 16,-1-4-8-16,-3 7 8 0,1-9 4 0,-1 9 1 16,3-9 0-16,-2 9 0 0,-1-10-5 0,3 4-8 15,1-3 11-15,-4 5-11 0,1-2 0 0,-1-3 0 16,-4 9 0-16,-3-3 0 0,4-4 0 0,-7 7 0 15,3-6 0-15,-7 3 0 0,3 3 0 0,-10 0 10 16,0 0-10-16,0 0 8 0,0 0-8 0,0 0 0 16,0 0 0-16,-7 9 0 15,-3-9-48-15,-1 10-4 0</inkml:trace>
  <inkml:trace contextRef="#ctx0" brushRef="#br0" timeOffset="273.06">8184 16549 1227 0,'0'0'54'0,"0"0"12"0,0 0-53 0,0 0-13 0,8 0 0 0,-1 0 0 16,3 0 10-16,-3 6-1 0,4-3 0 0,3-3 0 16,7-3-9-16,4 3-16 0,3-6 4 0,4 6 1 0,-1 0 44 0,5 0 9 15,-4 0 2-15,3 0 0 0,0-7-20 0,0 4-4 16,8 3-1-16,3-6 0 0,-4 6-6 0,7 0-1 15,-3 0 0-15,0 0 0 0,-4 6-12 0,4-6 0 16,-11 0 0-16,8 0 0 0,-1 0 0 16,-10 0 12-16,3 0-1 0,0-6-1 0,1 6-10 0,-1-3 0 15,0-3 0-15,-7 6 0 0,-10 0-15 0,0 0-8 16,17 0-1-16,-14 0-1 0</inkml:trace>
  <inkml:trace contextRef="#ctx0" brushRef="#br0" timeOffset="5008.34">21992 1823 1728 0,'-3'-6'38'0,"-1"-4"8"0,1 1 2 0,-1-1 0 0,1 4-39 0,-1-3-9 0,0 6 0 0,4-7 0 15,4 4 53-15,-4-3 9 0,-4-1 2 0,4 10 0 0,0 0 0 16,0 0 0-16,0 0 0 0,0 0 0 0,0 0 0 0,0 0 0 16,0 0 0-16,0 0 0 0,0 0-52 0,8 10-12 15,-1 5 0-15,-4 7 0 0,-3 3 54 0,4 4 8 16,-4 5 2-16,0-6 0 0,0 13-52 15,-4-7-12-15,1 7 0 0,3 0 0 0,-4-3 44 16,1 6 5-16,-1-7 2 0,4 7 0 0,0-16-15 0,0 7-4 16,-4-4 0-16,4-3 0 0,0 1-16 0,0-1-3 15,0-3-1-15,0 3 0 0,0-9-4 0,-3 3 0 16,3 6-8-16,0-9 12 0,0 0-12 0,0-4 11 16,0 4-11-16,0-3 10 0,0-7-2 0,0 4 0 15,0-7 0-15,3 4 0 0,-3-10-8 0,0 3 0 16,0 3 0-16,0-6 0 0,0 0 0 0,0 0 0 15,0 0 0-15,0 0 0 0,0 0 25 0,0 0 3 16,0 0 1-16,0 0 0 0,0 0-29 0,4-9-20 16,-4-7 4-16,0-3 0 15,4 3-90-15,-4-6-18 0,0-3-3 0,3 0-717 16,1-3-144-16</inkml:trace>
  <inkml:trace contextRef="#ctx0" brushRef="#br0" timeOffset="5352.81">22412 1522 1753 0,'-4'-19'38'0,"4"16"8"0,0-10 2 0,0 13 2 0,0 0-40 0,0 0-10 0,4-3 0 0,-4 3 0 16,0 0 48-16,0 0 7 0,7 0 1 0,-7 0 1 15,4 3 6-15,3 10 1 0,-4-4 0 0,4 4 0 0,-3 3 51 0,-1 2 10 16,1 11 3-16,-1 2 0 0,1 0-103 0,-1 4-25 15,-3 2 0-15,0 4 0 0,4-6 60 0,-4 2 6 16,-4 1 2-16,4 6 0 0,0-10-58 0,0 4-10 16,0 6 0-16,4-6 0 0,-4 2 30 15,0-2 14-15,0 0 2 0,3-4 1 0,-3 1-30 0,0 2-5 16,0-5-2-16,0-1 0 0,0-6-10 0,-3 9 0 16,3-15 0-16,0 10 8 0,3-11-8 0,-6 7 8 15,3-6-8-15,-4-3 8 0,4 3-8 0,-3-4 0 16,-1-2 0-16,1-4 0 0,-1 4 0 0,1-10 0 15,-8 6 0-15,4-9 0 16,0 0-44-16,0 0-5 0,-4 0-1 0,1-9-838 0,-1 0-168 16</inkml:trace>
  <inkml:trace contextRef="#ctx0" brushRef="#br0" timeOffset="5566.15">21967 2406 2188 0,'0'0'97'0,"0"0"20"0,4-3-93 0,-4 3-24 0,7-6 0 0,4-4 0 16,-4 7 36-16,7-3 2 0,-4-3 1 0,4-1 0 15,4 1-11-15,0-1-3 0,3 4 0 0,7-6 0 16,4-4 31-16,-4 10 7 0,0 2 1 0,8-2 0 16,2 3-52-16,1-3-12 0,-7 6 0 0,7 0 0 15,-4 0-48-15,-3 0-13 0,-4 6-3 0,-14-6 0 16</inkml:trace>
  <inkml:trace contextRef="#ctx0" brushRef="#br0" timeOffset="6006.76">22856 2441 1267 0,'-7'0'112'0,"4"-3"-89"16,3 3-23-16,0 0 0 0,0 0 209 0,0 0 38 16,3-7 7-16,8-2 2 0,0 9-165 0,-4-6-33 15,3 6-6-15,1-4-2 0,3 4-6 0,-3-6 0 0,-4 6-1 0,3 0 0 16,4 0-28-16,-7 6-6 0,4-6-1 0,-1 4 0 16,-10-4 0-16,8 6 0 0,-5 3 0 0,1 10 0 15,-4-13 9-15,-4 7 2 0,1 3 0 0,-8 2 0 16,0 1-19-16,-6-3 0 15,-1 3 0-15,0 0 0 0,1-1 0 0,-4-2 0 0,3 9 0 0,7-12 0 16,1-7 0-16,6 3 0 0,-6 1 0 16,6-1 0-16,4-9 0 0,0 16 0 0,0-16 0 0,4 3 0 15,-1 3 0-15,-3-6 0 0,0 0 0 0,14 3 0 16,-3-3 0-16,0 0 0 0,-1 0 0 0,4 7 0 16,-3-7 0-16,3 6 0 0,-3-3 0 0,-1-3 0 15,1 6 0-15,-4-3 0 0,0 13 0 0,-4-13 0 0,-3-3 0 16,0 10 0-16,-3-4 0 15,-1 10 0-15,-3-4 0 0,-3-6 0 0,-4 4 0 0,-1 2 0 16,5-5 0-16,-4 2 0 0,-4 1 0 0,4-1 0 0,10-9 0 0,-6 6 0 16,-4-3 0-16,3-3 0 15,11 0-48 1,0 0-12-16,0 0-4 0,-7 0-682 0,0 0-137 0</inkml:trace>
  <inkml:trace contextRef="#ctx0" brushRef="#br0" timeOffset="6276.19">23075 2547 1915 0,'0'0'42'0,"0"0"9"0,0 0 1 0,0 0 2 16,14 10-43-16,-3-1-11 0,-4-9 0 0,4 10 0 0,-1-1 63 0,1-3 10 16,-4 4 3-16,3-1 0 0,1-3 41 0,-4-3 9 15,0 7 2-15,-3-4 0 0,-1 4-52 0,1-7-9 16,3 12-3-16,-4-5 0 0,8-1-51 0,-1 7-13 0,4-13 0 0,1 13 0 15,-5-1 0-15,1-2 0 0,-1-4 0 0,-3 1 0 16,0 2 0-16,4-2 0 0,-4-7 0 0,-3-3 0 16,3 9 0-16,-7-9 0 0,7 0 0 0,-7 0 0 15,0 0 0-15,0 0 0 0,0 0 0 0,0 0 0 32,0 0-253-32,7 0-54 0,25-19-10 0,-15 4-3 0</inkml:trace>
  <inkml:trace contextRef="#ctx0" brushRef="#br0" timeOffset="6482.07">23364 2601 2142 0,'0'0'47'0,"0"0"9"0,0 0 3 0,0 0 1 0,0 0-48 0,0 0-12 0,0 0 0 0,0 0 0 15,0 0 64-15,0 0 11 0,0 0 1 0,-3 9 1 0,3 0-10 0,-4 7-3 16,1-3 0-16,-8-1 0 16,1-2 0-16,-1 2 0 0,1 4 0 0,-1-4 0 0,0 10-51 0,-3-3-13 15,0 0 0-15,0 0 0 0,-7 6 0 0,7-13 0 16,0 10 0-16,3-3 0 0,4-6 16 0,0-1 1 15,0 1 0-15,3-4 0 16,4 7-111-16,0-13-22 0,-3 6-5 0,3-9-677 16,3 0-135-16</inkml:trace>
  <inkml:trace contextRef="#ctx0" brushRef="#br0" timeOffset="6919">23601 2607 1958 0,'0'0'43'0,"0"0"9"0,0 0 1 0,0 0 3 0,7-6-45 0,0-1-11 0,-7 7 0 0,3-9 0 16,5 6 94-16,-1-3 17 0,0 2 3 0,0-2 1 15,-7 6-47-15,7 0-10 0,3 0-2 0,-6 0 0 16,3 6-28-16,-4-2-5 0,-3-4-2 0,4 9 0 0,-4 0-21 0,4 4 0 15,-4-4 0-15,0 10 0 0,-4-6 42 16,0 9 4-16,1-10 1 0,-4 7 0 0,3-3-24 0,-3 2-5 16,0-2-1-16,4-3 0 0,-1 2-17 15,1-5 0-15,3-10 0 0,-4 9 0 0,4-9 0 0,0 16 0 16,4-16 0-16,-1 3 0 0,4 3 0 0,0-3 0 16,4-3 0-16,-1 7 0 15,1-7 0-15,0 6 0 0,-4-3 0 0,3-3 0 0,1 6 0 0,-4-2 0 16,7-4 0-16,-3 9 0 0,-1-3 0 0,1-3 0 15,-4 7 0-15,-4 2 0 0,-3-2 0 0,0-7 0 0,0 6 0 16,-3 7 0-16,-4-16 19 0,0 12 0 16,0-5 0-16,-4 2 0 0,0-3-10 0,1-2-1 0,-1 5-8 15,1-3 12 1,-1-3-30-16,1 7-6 0,-1-4-2 0,0-6 0 16,1 6-30-16,-1-3-7 0,1-3-1 0,-4 10-1152 0</inkml:trace>
  <inkml:trace contextRef="#ctx0" brushRef="#br0" timeOffset="7264.74">24183 2165 1785 0,'3'-13'79'0,"-3"13"17"0,0 0-77 0,0 0-19 0,0 0 0 0,0 0 0 0,0 0 93 0,0 0 15 16,0 0 4-16,8-6 0 16,-1 3-39-16,-4-3-7 0,-3 6-2 0,4 0 0 0,-1-7 0 0,4 7 0 15,0 0 0-15,-3 0 0 0,-4 0-51 0,3-3-13 16,8 3 0-16,-4-6 0 0,4 6 0 0,6 0 0 15,-3 0 0-15,7 0 0 0,-6-3 54 0,2 3 8 16,1 0 2-16,-4 0 0 0,0 0-52 0,-3 0-12 16,-1 0 0-16,-3 0 0 15,-7 0-100-15,0 0-22 0,0 0-5 0,0 0-1025 0</inkml:trace>
  <inkml:trace contextRef="#ctx0" brushRef="#br0" timeOffset="7463.95">24211 2306 2156 0,'0'0'48'0,"0"0"9"0,0 0 3 0,0 0 0 0,11 0-48 0,-11 0-12 15,0 0 0-15,0 0 0 0,0 0 60 0,0 0 11 0,0 0 1 0,0 0 1 16,0 0-7-16,0 0-2 0,0 0 0 0,7 0 0 16,-4 0 0-16,8 0 0 0,-4-6 0 0,0 6 0 15,4 0-51-15,3 0-13 0,-4 0 0 0,8 0 0 16,-4-4-100-16,0 4-22 0,-3-6-5 0,-1 6-1 0</inkml:trace>
  <inkml:trace contextRef="#ctx0" brushRef="#br0" timeOffset="13341.79">26222 1334 1191 0,'0'0'26'0,"0"0"6"0,0 0 0 0,4-3 2 0,-1-4-34 0,1 1 0 0,-1-3 0 0,-3 6 0 0,4-13 72 0,-4 16 7 16,0-10 1-16,0 10 1 0,3-9-10 0,-3 6-3 15,4-10 0-15,-4 13 0 0,-4-3 28 0,4 3 6 16,0 0 1-16,0 0 0 0,0 0-28 0,0 0-6 16,-3-6-1-16,3 6 0 0,0 0-16 0,0 0-3 15,0 0-1-15,0 0 0 0,0 0-25 0,0 6-6 16,0 4-1-16,0-1 0 0,0 0-6 0,0 7-2 15,0-3 0-15,3 2 0 0,1 4 20 0,-4 6 3 16,3-6 1-16,-3 0 0 16,4 6-16-16,-4 3-4 0,3 0 0 0,-3 7 0 15,4-7 0-15,-1 7 0 0,-3-4 0 0,0 7 0 16,0-10-3-16,0 6-1 0,0-9 0 16,-3 4 0-16,3-11 20 0,0 11 3 0,0-14 1 0,0 1 0 15,0-3-32-15,0 5 0 0,0-8 0 0,0-1 0 0,0-3 12 0,0 4-3 16,0-10-1-16,0 0 0 0,0 9-8 0,0-9 8 0,0 0-8 0,0 0 8 15,0 0 0-15,0 0 0 0,0 0 0 0,0 0 0 16,0 0 2-16,0 0 0 0,0-12 0 0,3-1 0 16,-3 4-10-16,4-1 0 0,-1 1 0 15,1-10 8-15,-1 10-8 0,1-7 0 0,-1-3 0 0,1 7 0 16,0-4 0-16,3 0 0 0,3-2 10 0,-3-1-10 16,0 3 0-16,4-3 0 0,-1 10 0 0,1-7 0 15,0 7 0-15,-1 6 0 0,-3-13 0 0,7 16 0 16,-3-9 0-16,0 9 0 0,-4 9 0 0,-4-9 0 15,8 16 0-15,-1-13 0 0,-6 6 0 0,-1 7 0 16,4 3 0-16,-3-1 0 0,-1-2 0 0,1 3 0 0,-4-3 0 16,4-4 0-16,-1 1 0 0,1-1 0 0,-4 4 0 0,0-3-9 15,3-1 9-15,-6-3 0 0,-19 4 0 16,15-7 0-16,18 4 0 0,0-7-8 0,-1 3 8 0,-6-3 0 16,-4-3 0-16,0 6 0 0,0-6 0 15,-4 10 0-15,1-1 0 0,3-9 0 0,0 0-12 0,0 0 0 16,0 0 0-16,0 0 0 15,0 0-138-15,3 10-28 0,1-4-6 0,-4-6-968 16</inkml:trace>
  <inkml:trace contextRef="#ctx0" brushRef="#br0" timeOffset="14871.88">26758 1964 1018 0,'0'0'22'0,"0"0"5"0,0 0 1 0,0 0 1 0,0 0-29 0,0 0 0 0,0 0 0 0,0 0 0 15,0 0 61-15,0 0 7 0,0 0 0 0,0 0 1 16,0 0-4-16,0 0-1 0,0 0 0 0,0 0 0 16,0 0 0-16,0 0 0 0,0 0 0 0,0 0 0 15,0 0 25-15,0 0 5 0,0 0 1 0,0 0 0 16,0 0-35-16,7 0-6 0,-7 0-2 0,4 3 0 15,3 7 2-15,-4-1 0 0,1-3 0 0,-1 4 0 16,-3-1-10-16,4 1-3 0,-4 5 0 0,0-2 0 16,0-4-21-16,0 1-5 0,0 5-1 0,0 4 0 0,0-10-14 15,0 1 0-15,3-1 0 0,-3-2 0 16,0 2 39-16,4-3 5 0,-4 7 0 0,0-7 1 0,0-6-28 0,0 9-5 16,0-9-2-16,0 0 0 15,0 4-1-15,0-4 0 0,0 0 0 0,0 0 0 16,0 0-9-16,0 0 0 0,0 0 0 0,0 0 0 0,0 0 0 0,0 0 0 15,0 0 0-15,0 0 0 0,0 0 0 0,0 0 0 16,0 0 0-16,0 0 0 16,-4-4-203-16,4-5-42 0,0 3-9 0,-3-7-2 0</inkml:trace>
  <inkml:trace contextRef="#ctx0" brushRef="#br0" timeOffset="15301.46">26832 1306 1267 0,'0'0'28'0,"0"0"5"0,0 0 2 0,0 0 1 15,0 0-36-15,0 0 0 0,0 0 0 0,0 0 0 0,0 0 58 0,0 0 5 16,0 0 1-16,0-10 0 0,-3 4 51 0,3 6 10 16,0 0 3-16,0 0 0 0,0 0-52 0,0 0-9 15,0 0-3-15,7 0 0 0,-4-10-19 0,4 1-4 16,-3 9-1-16,-4 0 0 0,11-3-1 0,-4 3-1 15,3-6 0-15,-3-1 0 16,4 7-14-16,-1 0-2 0,-3-3-1 0,4 3 0 0,0 0-7 0,-4 0-2 16,3 0 0-16,4 0 0 0,-3 0 4 0,0 0 1 15,-1 0 0-15,1 0 0 0,-1 0-17 0,-3 0-12 16,-7 0 1-16,0 0 1 0,0 0 10 0,0 0-8 16,0 0 8-16,0 0-8 15,0 0-144-15,0 0-28 0,0 0-5 0</inkml:trace>
  <inkml:trace contextRef="#ctx0" brushRef="#br0" timeOffset="15514.03">26956 1268 1497 0,'0'0'32'0,"0"0"8"0,0 0 0 0,0 0 4 0,0 0-36 0,0 0-8 15,0 9 0-15,0 4 0 0,0-4 53 0,0 1 9 0,0-1 2 0,0 7 0 16,-4-7 34-16,1 7 7 0,6-4 2 0,-3 4 0 15,-3-7-41-15,3 7-8 0,3-3-2 0,-3-4 0 16,-3 7-21-16,3-7-5 0,-4 7-1 0,4-4 0 16,0 1 28-16,-3-4 6 0,3 4 1 0,0-7 0 15,0 4-52-15,0-7-12 0,0 6 0 0,0 4-782 16,0-10-159-16</inkml:trace>
  <inkml:trace contextRef="#ctx0" brushRef="#br0" timeOffset="16488.08">26381 2654 1094 0,'-11'-6'97'0,"11"6"-77"0,-3-3-20 0,-4-7 0 0,3 10 128 0,4 0 21 16,0 0 5-16,0-6 1 0,-3-4-86 0,-1 1-17 16,4 6-3-16,0 3-1 0,0-6 32 0,0 6 7 15,0 0 1-15,0 0 0 0,0 0-20 0,0 0-3 16,0 0-1-16,0 0 0 0,0 0-25 0,0 0-6 15,0 0-1-15,4 9 0 0,-1 0 0 0,1 7 0 16,3-6 0-16,-4 5 0 0,1 7-9 0,-1-3-3 16,1 6 0-16,-1 0 0 0,-6-6 0 0,6 9 0 0,1-9 0 15,-1 6 0-15,1 0-3 0,-1-12-1 0,1 9 0 16,-1 0 0-16,-3-4 20 0,4 4 3 0,-8-9 1 16,4 6 0-16,4-4-26 0,-4 4-5 0,-4-9-1 15,4-1 0-15,0 7 3 0,0-7 0 0,0 1 0 0,0-1 0 16,0-9-11-16,0 9 10 0,0-9-10 0,0 0 10 15,-3 7-2-15,3-7 0 0,0 0 0 0,0 0 0 16,0 0-8-16,0 0 0 0,0 0 0 0,0 0 0 16,0 0 0-16,0 0 0 0,3-7 0 0,4-2 0 15,-3 9 20-15,0 0 9 0,-1-13 2 0,1 4 0 16,3-4-31-16,-4 1-10 0,1 3 0 0,-1-7 0 0,4 6 18 16,0-5 3-16,4 5 1 0,-4 1 0 15,0-4-12-15,0-2 0 0,4 8 0 0,-4-5 0 16,0 12 0-16,3-10 0 0,1 4 0 0,0 6 0 15,-4 0 0-15,3-9 0 0,-3 9 0 0,4 0 0 0,3 0-8 0,-7 9-8 16,-7-9 0-16,4 10-1 0,-1-4 26 16,1 6 6-16,-1-5 1 0,1 2 0 0,-4 1-16 0,0 5 0 15,3-5 0-15,-3-1 0 0,0 0 0 0,0 10-20 16,4-9 4-16,-4-1 0 0,0 7 16 16,0-7 0-16,0 1 0 0,-4-1 0 0,4 0 0 0,-3 1 8 15,-1 5-8-15,-3-5 0 0,4-1 8 0,-5-2-8 16,5 2 0-16,3 0 9 0,3 1-9 15,-3-4-16-15,0-3 4 0,0-3 1 16,0 0-105-16,0 0-22 0,0 0-4 0,0 0-1 16,0 0-80-16,0 0-16 0,0 0-3 0,0 0-1 0</inkml:trace>
  <inkml:trace contextRef="#ctx0" brushRef="#br0" timeOffset="16814.87">26786 3093 1652 0,'0'0'36'0,"0"0"8"0,0 0 2 0,7-9 0 0,-3-1-37 0,3 10-9 0,-3-3 0 0,3 3 0 16,0-6 95-16,-4 6 17 0,-3 0 3 0,4-7 1 15,-4 7-36-15,7 0-6 0,-7 0-2 0,7 0 0 16,0 0-22-16,-7 0-5 0,3 7-1 0,5-1 0 16,-8-6-19-16,3 3-4 0,4 7-1 0,-3-1 0 0,-1 0-6 15,1 7-2-15,-1-7 0 0,-3 1 0 0,4-1 23 16,-1 1 4-16,-3-4 1 0,0 6 0 15,0-5-13-15,0 2-3 0,-3 1 0 0,3-1 0 16,0 0 7-16,0 1 1 0,0-10 0 0,0 6 0 0,0 3-32 16,0-9 0-16,0 10 0 0,3-1 0 0,-3-9 0 0,0 0 0 15,0 0 0-15,4 7 0 0,-4-7 0 16,3 9 0-16,-3-9 0 0,0 0 0 16,0 0-20-16,11 0-9 0,-1 0-3 0,5-9 0 15,-1 2-76-15,-4-2-16 0,4-4-4 0,4-2-634 16,0-1-127-16</inkml:trace>
  <inkml:trace contextRef="#ctx0" brushRef="#br0" timeOffset="17135.53">26906 2698 1587 0,'0'0'70'0,"-3"-6"15"0,3 6-68 0,-4-4-17 0,1 4 0 0,3-6 0 16,-4-3 50-16,4 9 6 0,0 0 2 0,0 0 0 15,4-3 21-15,-4 3 4 0,0 0 1 0,7-7 0 16,0-2-32-16,0 3-7 0,4 3-1 0,-1 3 0 15,-3-7-9-15,7 4-3 0,-3 3 0 0,3-6 0 0,4 6-32 16,-4 0 0-16,0 0 0 0,0-10 0 0,4 10 0 16,-4-3 0-16,0-3 0 0,-4 6 0 0,-3 0 12 0,-7 0 3 15,0 0 0-15,0 0-725 16,8 0-145-16</inkml:trace>
  <inkml:trace contextRef="#ctx0" brushRef="#br0" timeOffset="17334.39">27115 2682 1598 0,'-11'10'71'0,"7"-4"14"0,4-3-68 0,-3 13-17 0,3-1 0 0,0 4 0 16,-4-6 61-16,1 2 9 16,-1 4 2-16,-3-3 0 0,4-4 37 0,-4 4 8 15,3 3 2-15,-3-3 0 0,4-7-76 0,-1 0-15 0,4 10-4 0,0-13 0 16,0 4-24-16,4 2 0 0,-4-5 0 0,7 2-1049 15</inkml:trace>
  <inkml:trace contextRef="#ctx0" brushRef="#br0" timeOffset="18011.16">26571 3915 2286 0,'0'0'50'0,"0"0"10"0,-7 0 3 0,0 0 1 0,7 0-51 0,0 0-13 0,0 0 0 0,0 0 0 15,0 0 22-15,0 0 2 0,0 0 0 0,0 0 0 16,0 0 20-16,-3 9 5 15,-1-3 1-15,4 4 0 0,0-1-3 0,0 10-1 0,7-10 0 0,-3 7 0 16,-1 3-30-16,1 0-7 0,6 6-1 0,-6-7 0 16,-1-2-8-16,-3 3 8 0,4 6-8 0,-1-6 8 15,-3-10 7-15,0 10 1 0,-3-3 0 16,3-4 0-16,3 4 16 0,-6-7 3 0,3 1 1 0,0-10 0 16,0 6-20-16,0-6-3 0,0 0-1 0,0 0 0 15,0 0-3-15,0 0-1 0,0 0 0 0,0 0 0 16,0 0 1-16,0 0 0 0,0 0 0 0,0 0 0 0,-4-6-9 0,4-4 0 15,4 1 0-15,3 6 0 16,0-13 0-16,-3 0 0 0,-4 4 0 0,7-4 0 0,0 1 0 0,-4 2 0 16,-3 13 0-16,11-6 0 0,-4-4 0 15,-7 10 0-15,7-9 0 0,-7 9 0 0,10 0 0 0,-10 0 0 16,0 0 9-16,15 0-9 0,-5 9 0 16,1-2 0-16,-1 2 0 0,1 0 0 0,-8 4 0 15,4-7 0-15,-3 4 0 0,0 8 0 0,3-2 0 0,-4 0 0 16,-3-7 0-16,4 4 0 0,-1-4 0 0,-3 1 0 15,0-1 0-15,-3 4 0 0,-1-1 0 16,1-2 0-16,-4 5 0 0,3-12 0 0,0 10 0 0,-3-4 0 16,0-6 0-16,0 7 0 15,4-1-63-15,-1-2-17 0,4-7-3 0,0 0-774 16,0 0-155-16</inkml:trace>
  <inkml:trace contextRef="#ctx0" brushRef="#br0" timeOffset="18441.81">26899 4253 2023 0,'0'0'89'0,"0"0"19"0,0 0-86 0,0 0-22 0,0 0 0 0,0 0 0 15,4 0 26-15,-1-3 1 0,4-6 0 0,-3 2 0 16,-4 7 34-16,0 0 7 0,0 0 2 0,0 0 0 15,0 0-7-15,7 7-2 0,-7-7 0 0,7 3 0 0,0 3-23 0,0-3-5 16,0 7-1-16,0-1 0 16,-7-3-12-16,4 4-4 0,-8-1 0 0,4 7 0 0,0-7-4 0,0 7 0 15,-3-4-1-15,-1 4 0 16,1-3-3-16,-1 2 0 0,1-5 0 0,-1-1 0 0,1 1-8 16,3-1 0-16,0-3 9 0,0-3-9 0,0-3 0 0,0 0 0 15,0 13 0-15,0-13 0 0,0 0 0 0,7 0 0 16,-4 3 0-16,1-3 8 0,3 0-8 0,3 0 0 15,-6 6 0-15,6-6 0 0,-2 3 0 0,-1-3 0 16,-7 0 0-16,7 7 0 0,0-7 8 0,0 3-8 16,-4 3 10-16,4-3-10 0,-7-3 14 0,0 10-3 0,-3-4-1 15,-1-3 0-15,4 10-2 0,-3-10-8 0,-4 6 12 16,3 1-4-16,-6-10-8 0,6 9 10 16,-3-3-10-16,0-6 10 0,0 3-10 0,0 4 0 15,7-7 0-15,0 0 0 16,0 0-97-16,0 0-19 0,-7-7-3 0,7 7-681 0,0-3-137 15</inkml:trace>
  <inkml:trace contextRef="#ctx0" brushRef="#br0" timeOffset="18746.37">27118 3958 2070 0,'0'0'45'0,"0"0"10"0,0 0 1 0,0 0 3 0,0 0-47 0,0 0-12 0,0 0 0 0,0 0 0 0,0 0 37 0,0 0 6 16,0 0 1-16,0 0 0 0,4-12 25 0,3 6 6 15,-7 6 1-15,7-10 0 0,3 4-39 0,4 3-7 16,0-3-2-16,1 6 0 0,-1-10-28 0,0 10 0 15,0-3 0-15,0 3 0 0,0-6 0 0,0 3 0 16,0-4 0-16,-3 7 0 0,0 0 0 0,-11 0 0 16,0 0 0-16,7 0 0 15,-7 0-116-15,0 0-28 0,0 0-7 0</inkml:trace>
  <inkml:trace contextRef="#ctx0" brushRef="#br0" timeOffset="18939.02">27256 3905 1609 0,'0'0'71'0,"0"0"15"0,3 10-69 0,-3-1-17 0,4 3 0 0,-1-2 0 16,1 2 39-16,-1-5 4 0,4 2 1 0,-3 7 0 15,-1-7 53-15,1 1 11 0,-4 2 3 0,0-2 0 16,0-1-31-16,0 7-7 0,0-7-1 0,0 0 0 16,-4-2-43-16,4 2-9 0,0-9-1 0,0 0-1 15,0 0-48-15,0 0-10 0,-3 3-1 0</inkml:trace>
  <inkml:trace contextRef="#ctx0" brushRef="#br0" timeOffset="20124.22">27545 1190 1497 0,'-7'-7'32'0,"3"-2"8"0,1 9 0 0,-1-10 4 0,-3 7-36 0,0-3-8 0,4 3 0 0,3 3 0 0,-4-13 53 0,4 10 9 16,0-3 2-16,0 3 0 0,0-3 0 0,4-7 0 16,-1 4 0-16,4 2 0 0,4 1 0 0,-1 3 0 15,8-3 0-15,7 3 0 0,-4-4-14 0,7-2-2 16,-3 9-1-16,3 0 0 0,0-10-24 0,0 1-5 16,1 9-1-16,-5 0 0 0,-2 0-17 0,-5 6 0 15,-3-6 0-15,-3 3 0 0,3-3 0 0,-3 10 0 16,-11-10 0-16,7 0 0 0,7 9 0 0,-4-2 0 15,-3-4 0-15,0 3 0 0,0 3 0 0,-7-9 0 0,0 0 0 0,0 7 0 16,0-4 55-16,0 6 7 0,0-9 2 0,0 0 0 16,-7 10-52-16,7-10-12 0,0 6 0 0,0-6 0 15,0 0 0-15,4 9 0 0,-1-6 0 0,1 10 0 16,0-10 0-16,-4 6 0 0,0 1 0 0,0 6 0 16,3-13 0-16,-3 12 0 0,-3-5 0 15,3 9 0-15,3-4 0 0,-3 1 0 0,-7-4 0 0,7 7 0 16,4 0 54-16,-1-3 8 0,-3 12 2 0,0-3 0 15,4 0-64-15,-1 3 0 0,-3 7-9 0,-3 3 0 16,-4-1 29-16,7 13 7 0,3-6 1 0,1 3 0 16,-4 7-16-16,3-1-4 0,1-3 0 0,-4 6 0 15,0 4 4-15,0-3 0 0,0 5 0 0,0 1 0 16,0 0-2-16,0-1 0 0,0 1 0 0,7 0 0 16,-4-4 17-16,1 7 3 0,-4-3 1 0,0 6 0 0,3-6-19 0,-3-1-3 15,4-8-1-15,-1 8 0 0,1-2 5 16,-1-4 1-16,-3 7 0 0,0-10 0 0,0 10-14 0,-3-13 11 15,-1 4-11-15,-3-14 10 0,0 11 10 0,4-14 1 16,3 1 1-16,-4 12 0 0,1-12-4 0,-1 6-1 16,1-1 0-16,-4 1 0 0,3 3-3 0,0-12-1 15,-3 3 0-15,0 5 0 0,7-11 6 0,-3-1 1 16,-4 4 0-16,3-1 0 0,4-6-20 0,-3-3 0 0,-8 10 0 16,8-7 0-16,3 0 0 0,0 1 0 0,-4 5 0 15,1-9 0-15,3 3 0 0,0-9 0 16,0 6 0-16,0 4 0 0,0-4 0 0,0-7 0 0,-4 1 0 15,4 0 0-15,4 3 29 0,-4-9 3 16,-7 5 0-16,7-2 0 0,0 3-32 0,3-3 0 16,-10-4 0-16,7 1 0 0,0-4 0 0,4 4 0 0,-12-4 0 0,8-3 0 15,0-6 0-15,4 3 0 0,-4-3 0 0,0 7 0 16,0-7 0-16,0 0 0 0,0 0 0 0,0 0 0 16,0 9 0-16,0-9 0 0,0 0 0 0,0 0 0 15,0 9 0-15,0-9 0 0,0 0 0 0,-4 7 0 16,4-7 0-16,0 9 0 0,-7-6 0 0,4 7 0 15,-4-4 0-15,0-3 0 0,-7 3 0 0,3 4 0 16,-7-10-47-16,1 0-15 0,-4 9-3 0,-1-9-1 16,-9 0-150-16,2 0-31 0,-34-3-5 15,7-6-2-15</inkml:trace>
  <inkml:trace contextRef="#ctx0" brushRef="#br0" timeOffset="21114.81">25217 1359 1220 0,'0'0'27'0,"0"0"5"0,0 0 2 0,7-6 0 0,-4-4-34 0,1 1 0 0,6 6 0 0,1-10 0 0,-4 4 101 0,7-1 14 15,4 1 2-15,6-4 1 0,1-2-34 0,7 5-8 16,0-5 0-16,3 2-1 0,-3-3-29 0,-1 1-6 16,1 12 0-16,0-13-1 0,-4 6-28 0,0 1-11 15,0 6 8-15,-3-10-8 0,-4 10 0 0,-3 3 0 16,-4-9 0-16,-3 9 0 0,-1 0 8 0,-3 3-8 15,-7-3 0-15,4 6 8 0,-4 4-8 0,-4-1-9 16,-3 0 9-16,-3 7-13 16,-8-3-24-16,0 2-5 0,-6 1-1 0,-5 3 0 15,5-7 11-15,-8 4 1 0,0 3 1 0,1-3 0 0,-1-7 30 0,4 0 0 16,-1 7 0-16,8-3 0 0,4-7 0 16,-1 3 0-16,4-6-8 0,0 4 8 0,3-1 21 0,4-3 7 15,3 3 2-15,-3-3 0 0,4 7-2 0,-1-1 0 16,1 1 0-16,-1-1 0 0,4 7 5 0,0 3 1 15,0-4 0-15,0 4 0 0,0 0 1 0,4 9 0 16,3 7 0-16,3-1 0 0,1 10-11 0,0 0-3 16,-1 3 0-16,-3 6 0 0,7 1 0 0,-3 5 0 15,-4 7 0-15,4-3 0 0,-4 6 3 0,3-7 1 0,1 1 0 0,-4 6 0 16,0 3-8-16,-3 4-1 0,3-4-1 0,0 6 0 16,0-6 9-16,3 0 3 0,-3-3 0 0,-3 0 0 15,-1 3 9-15,-3 1 1 0,4-8 1 0,-4 7 0 16,3-6 6-16,-3-3 0 0,0-6 1 0,0 5 0 15,0-2-24-15,4-4-5 16,-8 7 0-16,1-3-1 0,3-4 2 0,-4-6 1 16,4-3 0-16,0 7 0 0,-3-11 11 0,-1 4 3 0,1-3 0 0,-1 7 0 15,1-11-16-15,3 4-4 0,-4 0 0 0,1 0 0 16,-1-6 4-16,4 6 1 0,0-13 0 0,0 0 0 16,0 1-5-16,0-4-2 0,0-3 0 0,0-3 0 0,0-3 13 15,4-4 2-15,-4 4 1 0,3-3 0 16,-3-7-26-16,4 7 0 0,-4-4-14 0,0-2 5 0,0-1 9 0,3-2 0 15,-3 2 10-15,0-6-10 0,4 3 14 0,-1 4-3 16,-3-10-1-16,4 9 0 0,-4 1-10 0,0-10-9 16,3 9 9-16,1-3-13 0,-4 4 13 0,3-4 10 15,1-3-2-15,-1 6 0 0,-3-9-8 0,0 0-9 16,4 7 9-16,-4-7-13 0,0 0 13 0,0 0 0 16,4 3 0-16,6 3 10 0,-3-6-10 0,0 3 0 15,0-3 0-15,7 0 8 0,0 0-8 0,1-3 12 16,-1 3-12-16,3 0 12 0,5 0-12 0,-1 0-9 15,0 0 9-15,0 0-13 0,4 3 13 0,-4-3 0 16,0 7 0-16,0-4 0 16,7-3-93-16,1 9-26 0,2-3-5 0,-6 1-1279 0</inkml:trace>
  <inkml:trace contextRef="#ctx1" brushRef="#br0">33189 7508 0,'0'0'16,"0"0"-16,46 25 0,-32-3 0,-17 10 0,-18-4 0,-15 6 15,5-15 1,9 0 0,5-3-1,10-4-15,7-2 16,0 5-1,-4-15 1,-13 19 0,-1 0-1,-3-3 1,-7-1 0,6-5-1,12-17 1,-1 7-1,1 0 1,-19 7 0,12-7-1,-1 12 1,8-2 0,2-4-1,8-12 1,0 6-1,0 9 1,25-18 0,-7 5-1,-22-2 1,-20 16 0,-12 5-16,1-5 31,10-1-31,-17 10 15,24-19 1,8 6 0,17-3-1,32-12 1,21 6 0,-15-7-1,15 1 1,-3-22-1,-18 9 1,-4-3 0,0-4-1,-24 14 1,-11 15 0,-32 6-1,11-3 1,0 3-1,14-6 1,7 0 0,0 0-1,0-9 1,42-7 0,-21 7-1,0-1 1,15-8-16,-1-4 15,-7 12 1,-14 1 0,-17 15-1,-18 4 1,-8 2 0,-9 13-1,-5-6 1,11-10-1,-3 16 1,25-25 0,3 0-1,7-9 1,0 0 0,0-1-1,0 10 1,-11 0-1,-7 10 1,4-1 0,4-9-1,3 9 1,-4-9 0,14-9-16,12 6 31,2-3-31,1-4 31,-4 4-15,-14 6-16,0 0 15,35-9 1,-17 9 0,3-4-1,25-21 1,88-12 15</inkml:trace>
  <inkml:trace contextRef="#ctx0" brushRef="#br0" timeOffset="23781.98">28448 2914 633 0,'-18'0'28'0,"11"0"6"0,-3 0-34 0,-1-9 0 0,1 9 0 0,3 0 0 0,-4 0 275 0,7-3 48 16,-3 3 9-16,7 0 3 0,0-7-207 16,0 7-42-16,-3 0-8 0,3 0-2 0,0 0-1 0,0 0-1 15,0 0 0-15,7-9 0 0,3 3-36 0,5-4-7 16,-1 7-2-16,0 3 0 0,3-6-6 0,-2-3-2 15,2 9 0-15,8-4 0 0,-4-2-12 0,4 6-9 16,-1 0 12-16,8-3-12 0,-4-3 9 0,-3 6-9 16,0 0 0-16,-1 0 9 0,-2 6-9 0,-5-6 0 15,4 3 9-15,-6-3-9 0,-1 0 0 0,-4 0-15 16,-3 6 3-16,-7-6 0 16,0 0-140-16,0 0-27 0,-3 4-5 0,-4 11-2 0</inkml:trace>
  <inkml:trace contextRef="#ctx0" brushRef="#br0" timeOffset="23995.05">28430 3118 1947 0,'0'0'43'0,"0"0"9"0,0 0 1 0,0 0 2 0,0 0-44 0,0 0-11 0,0 0 0 0,0 0 0 16,0 0 17-16,0 0 2 0,0 0 0 0,0 0 0 15,0 0 40-15,0 0 8 0,0 0 1 0,0 0 1 16,7-6-27-16,4 3-6 0,-4-4 0 0,4 4-1 0,-1-3-23 0,4-3-12 15,8-1 12-15,-1 1-12 16,0 2 8-16,7-2-8 0,7 6 0 0,-3-6 0 16,-4 2-64-16,1-2-20 0,2 6-4 0,-6-4-1 0</inkml:trace>
  <inkml:trace contextRef="#ctx0" brushRef="#br0" timeOffset="24700.86">29411 1237 1497 0,'0'0'66'0,"0"0"14"0,0 0-64 0,0 0-16 16,0 0 0-16,0 0 0 0,7 9 55 15,-3 0 7-15,-1 4 2 0,4-4 0 0,-3 4 12 0,-1 3 2 16,4 2 1-16,-3 1 0 0,-1 6-9 0,4-6-2 15,-3 16 0-15,0-10 0 0,-1 3-28 0,1 0-7 16,-1 0-1-16,1-3 0 0,-1 4 7 0,1-11 1 16,-1 8 0-16,1-8 0 0,-8 1-13 0,4-3-3 15,4-7 0-15,-4 7 0 0,-4-13 13 0,1 3 3 16,3-6 0-16,0 0 0 0,0 0-23 0,0 0-4 16,0 0-1-16,0 0 0 0,0 0 0 0,-7 0 0 0,3-9 0 0,-3 3 0 15,4-4 1-15,3 1 0 0,0-7 0 0,-4 7 0 16,4 6-13-16,4-13 0 0,-4 7 0 0,3-1 0 15,-3 10 0-15,0 0 0 0,11-3 0 0,-4-10 0 16,-4 10 0-16,-3 3 0 0,0 0 0 0,11-6 0 16,-4 3 0-16,0 3 0 0,0 3 0 0,0 3 0 15,0-3 0-15,0 4 0 0,0-1 0 0,-3 3 0 16,3 4-14-16,-4 3-6 0,1-13 0 0,-1 12-1 16,1 1 21-16,-1-3 0 0,-3 2 0 0,0-5 0 15,4-1-17-15,-4 1 1 16,0-1 0-16,0 7 0 0,0-7-141 15,0 0-28-15,0 1-6 0</inkml:trace>
  <inkml:trace contextRef="#ctx0" brushRef="#br0" timeOffset="24914.78">29799 1663 1324 0,'0'0'118'0,"0"0"-94"0,0 0-24 0,0 0 0 0,0 0 84 0,0 0 12 16,-3 3 2-16,-1 3 1 0,1 4-12 0,-4 9-3 15,3-13 0-15,0 6 0 0,-3 4-7 0,4 3-1 16,3-3-1-16,-4-4 0 0,1 4-34 0,3 3-6 16,0-4-2-16,0 1 0 0,0-13-1 0,0 7-1 15,0 5 0-15,0-5 0 0,0-10-31 0,0 0 8 16,0 0-8-16,0 0 0 16,0 0-34-16,0 0-10 0,0 0-1 0</inkml:trace>
  <inkml:trace contextRef="#ctx0" brushRef="#br0" timeOffset="25096.83">29827 1735 1929 0,'0'0'42'0,"0"0"9"0,0 0 1 0,4 10 4 0,3-1-45 0,-4 7-11 16,5-13 0-16,-1 6 0 0,3 4 44 0,-3-1 8 0,-3-2 0 0,3-1 1 15,-4 1 24-15,4 2 5 0,0-3 1 0,-3 4 0 16,0-7-15-16,-1 4-4 0,1-1 0 0,-1 0 0 15,-3-9-51-15,4 10-13 0,-4-1 0 0,0-9 0 16,0 0-129-16,0 0-29 0</inkml:trace>
  <inkml:trace contextRef="#ctx0" brushRef="#br0" timeOffset="25850.43">30575 1246 1497 0,'7'-19'32'0,"-7"10"8"0,-3-1 0 0,-1 4 4 0,4-3-36 0,0 6-8 0,0-7 0 0,0 10 0 15,-3-6 104-15,3 6 20 0,0 0 3 0,0 0 1 16,0 0-52-16,3 16-9 0,1-7-3 0,-1 7 0 0,-3 6-20 0,0-4-4 15,4 4 0-15,-4 7-1 0,3-4 23 0,-3 3 5 16,4 0 1-16,-4 7 0 0,3-7-16 0,-3 6-4 16,4 4 0-16,-4-10 0 0,3 7-28 0,-3-10-7 15,4 3-1-15,-4-9 0 0,4-4 0 0,-4 4 0 16,3-3 0-16,-3-7 0 0,0 7 16 0,0-13 4 16,0-3 0-16,0 0 0 0,0 0-20 0,0 0-3 15,0 0-1-15,0 0 0 0,0 0 24 0,0 0 4 16,0 0 0-16,4-3 1 0,-4-10-37 0,3 1-10 15,-3-4-1-15,4-3 0 0,-1 4 11 0,1-4 16 16,-1 0-4-16,4 3-1 0,0 4-11 0,0-4 0 0,4 7 0 16,0-1 0-16,-4 4-12 0,7-3-4 0,0 6 0 0,0-4-1 15,-3 7 27-15,3 7 6 0,0-7 0 0,3 3 1 32,1 3-38-32,-4-3-8 0,4 3-2 0,-4 4 0 15,-4-1 31-15,1 7-9 0,-4-4 9 0,0 4 0 0,-7 3-10 0,-3 0 10 0,3 6-12 0,-4 0 12 16,1-13-37-1,-1 10-1-15,1-9 0 0,-1 3 0 0,0-4-62 0,-3 1-12 16,7-4-2-16,0-9-1030 0</inkml:trace>
  <inkml:trace contextRef="#ctx0" brushRef="#br0" timeOffset="26056.54">31126 1644 1785 0,'0'0'79'0,"0"0"17"0,0 0-77 0,0 0-19 0,-4 10 0 0,1-7 0 0,-1 3 42 0,4 3 5 16,-4 1 1-16,4-1 0 0,-7 1 37 0,7-4 8 16,-7 6 2-16,4 1 0 0,-4-10 1 0,3 7 1 15,-3 5 0-15,4-5 0 0,-1-7-77 0,1 6-20 16,-1-3 0-16,4 4 0 16,-3-1-17-16,3-9-7 0,0 0-2 0,0 10 0 15,0-10-102-15,0 6-20 0,0-6-4 0,3 3 0 0</inkml:trace>
  <inkml:trace contextRef="#ctx0" brushRef="#br0" timeOffset="26310.74">31175 1616 1728 0,'4'-13'38'0,"-4"10"8"0,0-3 2 0,0 6 0 0,0 0-39 15,0 0-9-15,0 0 0 0,0 0 0 0,0 0 53 0,0 0 9 0,0 0 2 0,3 9 0 16,1-2 0-16,-1 2 0 0,4 1 0 0,-7 5 0 15,4-2 0-15,-4 2 0 0,0 1 0 0,0 3 0 16,0-7 0-16,0 1 0 0,0 0 0 0,3 2 0 16,-3-2-52-16,4-4-12 0,-4 4 0 0,0-4 0 15,3-6 0-15,1 7 0 0,-4-10 0 0,3 6 0 0,4 3 0 0,-7-9 0 16,0 0 0-16,11 0 0 0,0 4 0 0,3-4 0 16,-4 0 0-16,1 0 0 15,6-4-107-15,1 4-24 0,3-6-5 0,-3 3 0 16</inkml:trace>
  <inkml:trace contextRef="#ctx0" brushRef="#br0" timeOffset="27004.75">32022 1155 1728 0,'0'0'38'0,"0"0"8"0,0-9 2 0,0 2 0 0,0 4-39 0,0 3-9 0,3-9 0 0,-3 9 0 0,0 0 102 0,0 0 18 16,0 0 4-16,0 0 1 0,4-6-46 0,-4 6-10 15,0 0-1-15,0 0-1 0,0 0-3 0,0 0 0 16,7 6 0-16,-4 3 0 0,8-6-51 0,-8 13-13 15,4 3 0-15,-3 0 0 0,3 3 54 0,-3 0 8 16,3 3 2-16,-4 3 0 0,1-3-52 0,-1 0-12 16,1 3 0-16,-1 0 0 0,1 1 0 0,-1 5 0 15,1-9 0-15,3 4 0 0,-4-4 54 0,1-7 8 16,-4 11 2-16,0-11 0 0,3 8-64 0,-3-1-13 16,-3-13-3-16,3 1 0 0,0-1 26 0,-4 4 5 15,1-7 1-15,-1-6 0 0,4-3-16 0,0 0 0 16,0 0 0-16,0 0 0 0,0 0 0 0,0 7 0 0,0-7 0 15,0 0 0-15,0 0 54 0,0 0 8 16,0 0 2-16,0 0 0 0,0 0-52 0,0-10-12 0,0 1 0 0,4 3 0 16,-1-13 0-16,1 9 0 0,3-5 0 15,-3 12 0-15,3-13 0 0,0 16 0 0,0-9 0 0,0-1 0 16,0 7 0-16,0 3 0 16,0-13 0-16,0 13 0 15,0 0-48-15,0 0-13 0,-7 0-3 0,7 0 0 0,-7 0 52 0,7 0 12 0,-7 0 0 0,7 13 0 16,0-10 0-16,-3 16 0 0,-1-13 0 0,1 7 0 15,-1-4 0-15,1 7 0 0,-4-7 0 0,3 7 0 16,-3-7 0-16,0 1 0 0,4-1 0 0,-4 1 0 16,0-1-105-16,4-3-19 15,-4-6-3-15,7 10-717 0,-4-7-144 0</inkml:trace>
  <inkml:trace contextRef="#ctx0" brushRef="#br0" timeOffset="27248.99">32438 1710 2408 0,'0'0'107'0,"-4"6"21"0,-3-3-102 0,4 4-26 15,-1 2 0-15,4 1 0 0,0-1 0 0,0 0-16 16,0 1 3-16,0-1 0 0,0-3 37 0,4 4 7 16,-1-1 1-16,1 7 1 0,-1-13 11 0,-3 7 3 15,4-4 0-15,-1 3 0 0,1 1 13 0,-4-1 4 16,0-9 0-16,0 0 0 0,0 0-52 0,0 0-12 15,0 0 0-15,0 0 0 0,0 6-17 0,0-6-7 16,0 0 0-16,0 0-1 16,0 0-90-16,0 0-17 0,0 0-4 0,0 0-968 0</inkml:trace>
  <inkml:trace contextRef="#ctx0" brushRef="#br0" timeOffset="27611.78">32558 1666 1728 0,'0'0'76'0,"10"0"16"0,-2-3-73 0,2-3-19 0,1 3 0 16,-1-4 0-16,1 4 55 0,3-3 7 0,-3 6 2 0,-1 0 0 15,1 0 0-15,-1 0 0 0,1 0 0 0,-4 0 0 0,0 0 0 16,0 6 0-16,-3 4 0 0,-4-7 0 15,3 6-52-15,-3-3-12 0,0 4 0 0,-3-1 0 0,-4 7 54 0,3-7 8 16,-7 7 2-16,4-13 0 0,0 16-52 0,0-10-12 16,0 1 0-16,0-1 0 0,0-3 0 0,7 4 0 15,-3-1 0-15,3-9 0 0,-4 10 0 0,8-4 0 16,-1-3 0-16,1 3 0 0,3-2 0 0,0 8 0 16,0-12 0-16,3 3 0 0,1 7 0 0,-4-1 0 15,4-9 0-15,-4 16 0 16,0-13-21-16,0 6-7 0,-4-3-2 0,1 4 0 0,-4 9 48 0,0-13 10 15,-4 7 1-15,-6-1 1 0,-1 1-30 0,-3 5 0 16,-11-2 0-16,4 0 0 16,-4-4-112-16,1 4-28 0,-4-3-5 0,6-7-2 0</inkml:trace>
  <inkml:trace contextRef="#ctx0" brushRef="#br0" timeOffset="29009">28945 1434 1728 0,'4'-9'76'0,"-4"9"16"0,3-3-73 0,1-13-19 0,3 6 0 0,-3 1 0 16,6 6-48-16,-3-10-12 0,0 1-4 0,4 6 0 0,-1-13 52 0,1 9 12 15,0 4 0-15,3-6 0 0,0 2 0 0,0 4 0 16,4-4 0-16,6 1 0 0,5-7 0 0,2 4 0 15,1-4 0-15,7 7 0 0,3-7 0 0,8 7 0 16,-1-4 0-16,-3 7 0 0,-4-13 0 0,-3 3 0 16,7 4 0-16,0-4 0 0,3-3 48 0,4 4 13 15,7 5 3-15,0-9 0 0,-4 10-52 0,4-7-12 16,-10 4 0-16,6-4 0 0,4 4 0 16,4-1 0-16,-1 0 0 0,4-2 0 0,4 2 0 0,-8 1 0 0,-3 2 0 0,0-2 0 15,0-4 0-15,4 7 0 0,-1 6 0 0,11-4 0 16,-3-2 0-16,-4 3 0 0,-4 2 0 0,4-2 0 15,0-3 0-15,-14 9 0 0,14 0 0 0,0-10 0 16,0 10 0-16,-3 0 0 0,-4 0 0 16,3 0 0-16,1 0 0 0,13 10 0 0,1-10 0 0,0 9 0 15,-8-3 0-15,-10-2 0 0,0 5 0 0,-3-3 0 16,-12 4 0-16,1-1 0 0,4 0 0 0,3 7 0 16,0-13 0-16,7 7 0 0,-4 5 0 0,0 4 0 15,-6-9 0-15,-4 5 0 0,-4 4 0 0,-3 6 0 16,-4-9 0-16,4-4 0 0,-4 14 0 0,0-8 0 0,1 1 0 15,-5 6 0-15,-2-6 0 0,-5 6 0 16,1-3 0-16,-7 3 0 0,-1 0 0 0,-3 0 0 16,-3 4 15-16,0-1 0 0,-4 0 0 0,0-3 0 0,0 10-24 0,3-7-5 15,-3 6-1-15,4-9 0 0,0 4 15 0,-1-11 0 16,1 17 0-16,-1-10 0 0,-6-3 0 0,3-3 0 16,0 6 0-16,-4 0 0 0,-3-6 0 0,0 0 0 15,0-4 0-15,-7-2 0 0,-3 9 39 0,-4 0 10 16,-11-3 3-16,-3-4 0 0,-4 4-16 0,-7 0-4 15,-3 6 0-15,3 0 0 0,-3-6-41 0,-1 9-9 16,1-9-2-16,-4 6 0 0,-3 0 44 0,-11 0 9 0,-4-3 2 16,-6-3 0-16,6 6-5 0,4 0-1 15,0-12 0-15,-3 2 0 0,-8 4-29 0,1-10 0 0,-11 1 0 16,0 6 0-16,10-7 0 0,-10 0 0 0,3 1 0 16,-13-4 0-16,-5 3 0 0,5-5 0 15,2 2 0-15,-9 3 0 0,2-2 0 0,-13-4 0 0,0 6 0 0,3 1 0 16,7-4 0-16,-10-3 0 0,-8 6 0 0,8-2 0 15,7 2 0-15,-1-3 0 0,-3-3 0 0,4-3 0 16,-4 10 0-16,11-10 0 0,10-10 0 16,4 10 0-16,0-9 0 0,0 6 0 0,-4-10 0 0,11 4 0 15,0 0 0-15,11-10 0 0,6 6 0 0,1-3 0 16,3-9 0-16,0 0 0 0,-4 6 0 0,5-9 0 16,-5 9 57-16,8-15 6 0,-1 9 1 0,11-3 0 15,1-1 0-15,6-5 0 0,7 6 0 0,1-7 0 16,2 7-52-16,8-7-12 0,0 7 0 0,7 3 0 0,4-3 0 15,-1 3 0-15,4 6 0 0,4-6 0 0,6 6 0 16,4 0 0-16,7-6 0 0,4 6 0 16,10 1 0-16,11-7 0 0,4 12 0 0,-4 0-782 15,-1 10-159-15</inkml:trace>
  <inkml:trace contextRef="#ctx0" brushRef="#br0" timeOffset="29968">29482 2920 1911 0,'0'0'42'0,"0"0"9"0,0 0 1 0,0 0 2 0,0 0-43 0,0 0-11 0,0 0 0 0,0 0 0 15,0 0 44-15,0 0 6 0,0 0 2 0,0 0 0 16,0 0-7-16,3 10-1 0,1 2 0 0,-1 1 0 0,4 0-9 15,0 5-3-15,0 4 0 0,0 7 0 16,1-1 0-16,-5 0 0 0,4 6 0 0,-3 1 0 0,3-1-13 0,-4-2-3 16,4 2-1-16,-3-15 0 15,-4 6 3-15,0-6 1 0,3 0 0 0,-3-3 0 0,0 2 3 0,0-2 1 16,0-13 0-16,0 13 0 0,0-7 3 16,0-3 1-16,0-2 0 0,0 2 0 0,0-6-12 0,0 0-3 15,0 0 0-15,0 0 0 0,0 0 16 0,0 0 4 16,0 0 0-16,0-16 0 0,4 7-20 0,-4-7-3 15,3 4-1-15,-3-7 0 0,4-3-8 0,3 9-11 16,-4-2 3-16,1-4 0 0,3 3 8 0,-3 4 11 16,3-4-3-16,0 6 0 0,3 1-8 0,-3 3 0 15,4 6 0-15,0-10 0 0,-1 10 0 0,1 7-12 16,3-4 4-16,0 3 8 0,0 0 0 0,0-3 0 16,0 7 0-16,0 6 0 0,-3-7-14 0,-4 10 5 0,4-10 1 0,-4 10 0 15,0-10 8-15,0 7 11 0,-4 3-3 16,1-3 0-16,-4-4-22 0,0 10-5 0,0-9-1 0,-4 12 0 31,4-6-90-31,-7-1-18 0,4 1-4 0,-1 3-1014 0</inkml:trace>
  <inkml:trace contextRef="#ctx0" brushRef="#br0" timeOffset="30292.08">30011 3350 1929 0,'0'0'85'0,"0"0"19"0,0 0-84 0,0 0-20 0,0 0 0 0,0 0 0 15,0 0 11-15,0 0-3 0,0 0 0 0,0 0 0 16,7 10 23-16,-4-4 4 16,4-3 1-16,-3 6 0 0,-4 1-7 0,4-4-1 0,-4 3 0 0,3 1 0 0,-3-1 29 0,4 1 6 15,-4-1 1 1,-4 0 0-16,4-9-16 0,0 16-2 0,0-6-1 0,0-10 0 0,0 9-23 0,0-9-5 15,0 0-1-15,-3 9 0 16,3-9-4-16,0 10-2 0,0-4 0 0,0-6 0 0,7 9-10 0,-4-2 0 16,-3-7 0-16,4 3 0 0,-4-3 0 0,7 6-9 15,3-3 9-15,-3-3-13 0,-7 0-8 0,11 7-2 16,-4-4 0-16,4-3 0 16,-1-10-117-16,4 10-23 0,-3-3-5 0,3-3-491 15,0-4-98-15</inkml:trace>
  <inkml:trace contextRef="#ctx0" brushRef="#br0" timeOffset="30470.89">30357 3378 1324 0,'-11'16'118'0,"7"-16"-94"0,-3 16-24 0,0-13 0 16,0 6 64-16,4 7 9 0,-4-7 2 0,7 4 0 16,-4-7 4-16,1 10 1 0,-1-4 0 0,4-5 0 15,0 2 8-15,0-6 3 0,0-3 0 0,0 13 0 16,0-10-47-16,4 6-8 0,-4-9-3 0,3 7 0 15,1 2-33-15,3-6 0 0,-7-3-12 0,10 6-1016 16</inkml:trace>
  <inkml:trace contextRef="#ctx0" brushRef="#br0" timeOffset="31108.93">30727 2968 1450 0,'0'0'64'0,"0"0"14"0,0 0-62 0,0 0-16 0,0 0 0 0,0 0 0 16,0 0 13-16,0 0 0 0,0 0 0 0,11 0 0 15,-11 0 92-15,7 0 19 0,0 9 3 0,-7-9 1 16,3 0-52-16,4 9-9 0,0 1-3 0,4-4 0 15,-4 13 16-15,0-10 2 0,0 7 1 0,4 3 0 0,-8 9-15 16,8-9-4-16,-4 6 0 0,-4 0 0 0,4 3-35 0,-3 0-7 16,3-3-2-16,0 1 0 15,-3-1-6-15,-1-3-2 0,1-4 0 0,-4 4 0 16,0-9 14-16,-4 6 2 0,1-10 1 0,-1 7 0 0,0-7-14 0,4 1-3 16,-3-4-1-16,3-6 0 0,0 0-11 0,-4 3 8 15,4-3-8-15,0 0 8 16,0 0-8-16,0 0 12 0,0 0-12 0,0 0 12 0,0 0-12 0,0 0 8 15,0 0-8-15,0 0 8 0,7-3 1 0,1-3 0 16,-1-4 0-16,3 1 0 0,-3 6-9 0,0-13 0 16,0 7 0-16,0 2 0 0,4-2 16 0,0 0-3 15,3-1 0-15,-4 4 0 0,4 6-13 0,0-3 0 16,-3-4 0-16,3 7 0 0,-3 0 0 0,-1 7 0 16,1-4 0-16,-4 3 0 0,4-6 0 0,-4 10 0 15,0-4 0-15,-4 6 0 0,4-12 0 0,-3 10 0 16,-4-4 0-16,0 10 0 15,0-13-48-15,-4 6-13 0,1 1-3 0,-1-1 0 16,1 0-51-16,-1 1-10 0,1-4-3 0,-1 0-648 16,-3-2-131-16</inkml:trace>
  <inkml:trace contextRef="#ctx0" brushRef="#br0" timeOffset="31378.05">31175 3397 1947 0,'0'0'86'0,"0"0"18"0,0 0-83 0,0 0-21 0,0 0 0 0,0 0 0 16,0 0 0-16,0 0 0 0,0 0 0 0,0 0 0 16,0 0 58-16,0 0 7 0,0 0 2 0,0 0 0 0,0 0-19 0,0 0-4 15,0 0-1-15,0 0 0 0,7 13-4 0,-7-13-1 16,4 3 0-16,-1 3 0 0,1-3 7 0,-1 7 2 16,-3-4 0-16,0-6 0 0,4 3-38 0,-4 6-9 15,0 1 0-15,0-4 0 16,0-6 0-16,0 0 0 0,0 6 0 0,0-6 0 0,0 4 0 15,0-4 0-15,0 0 0 0,0 0 0 0,0 0 0 0,0 0 0 16,0 0 0-16,0 0 0 16,7 9-205-16,0 0-40 0,-7-9-8 0,17-9-2 0</inkml:trace>
  <inkml:trace contextRef="#ctx0" brushRef="#br0" timeOffset="31587.82">31401 3385 1890 0,'0'0'41'0,"0"0"9"0,0 0 2 16,7-7 1-16,0 7-42 0,-4 0-11 0,-3 0 0 0,0 0 0 0,7-9 43 0,-7 9 6 0,0 0 2 0,0 0 0 16,0 0-15-16,0 0-4 0,0 0 0 0,0 9 0 15,4 7 36-15,-4-13 6 0,4 10 2 16,-4-4 0-16,-4 0-40 0,0 1-8 0,4-1-2 0,0 1 0 16,-3-1-6-16,3 1-2 0,0-1 0 0,3 0 0 15,-3 1-10-15,4-4-8 0,-4-6 9 0,7 9-9 16,4-2 0-16,-8-4 0 0,-3-3 0 0,11 0-779 15,-1 0-157-15</inkml:trace>
  <inkml:trace contextRef="#ctx0" brushRef="#br0" timeOffset="32427.59">32205 2880 2156 0,'0'0'48'0,"0"0"9"0,0 0 3 0,0 0 0 0,0 0-48 0,0 0-12 0,0 0 0 0,0 0 0 0,0 0 30 0,0 0 4 15,0 0 1-15,0 0 0 0,4 6 2 0,3 0 1 16,0-3 0-16,-4 16 0 0,4-9 21 0,-3 5 4 16,3 1 1-16,-4 6 0 0,4 3-52 0,-3 3-12 15,-4-3 0-15,7 4 0 0,-7-1 54 0,4-3 8 16,-4 0 2-16,0 3 0 0,0-9-52 0,0 6-12 0,0-6 0 15,0 6 0-15,0-9 0 0,0-7 0 0,0 4 0 0,0-4 0 16,0-3 54-16,-4-3 8 0,4-3 2 16,0 0 0-16,0 0-52 0,0 0-12 0,0 0 0 0,0 0 0 15,0 0 0-15,0 0 0 0,0 0 0 0,0 0 0 16,0 0 0-16,0-9 0 0,0 9 0 0,4-13 0 16,-4 7 0-16,3-3 0 0,1-7 0 0,-4 7 0 15,3-1 0-15,1-9 0 0,3 10 0 0,-4 3 0 16,1-4 0-16,3 7 0 0,-4-3 0 0,-3 6 0 15,7 0 0-15,-7 0 0 0,11 0 0 0,0 0 0 16,-1 0 0-16,1 0 0 0,-1 6 0 0,1-3 0 16,0 7 0-16,-1-4 0 0,1 3 0 0,-1 1 0 15,1-1 0-15,-4 7 0 0,-4-7 0 0,1 1 0 16,0 5 0-16,-4-2 0 0,0-4 0 0,0 1 0 16,0-4-48-1,-4 4-13-15,-3-1-3 0,7 0 0 0,0-9-153 0,-4 10-31 0,4-4-7 16,0-6-769-16</inkml:trace>
  <inkml:trace contextRef="#ctx0" brushRef="#br0" timeOffset="32671.83">32611 3341 1497 0,'0'0'32'0,"0"-7"8"0,3-2 0 0,-3 9 4 0,0 0-36 0,4 0-8 16,-4-9 0-16,0 9 0 0,7 0 53 0,-4-4 9 15,-3 4 2-15,0 0 0 0,7-6-1 0,-7 6 0 16,8 0 0-16,-8 0 0 0,7 6 1 0,-4-2 1 0,4 5 0 0,0-9 0 15,-3 6-52-15,-1-3-13 0,-3-3 0 0,4 10 0 16,-1-4 54-16,1 4 8 0,-4-1 2 0,3 0 0 16,-3 7-52-16,4-16-12 0,-1 16 0 0,1-13 0 15,0 3 0-15,-1-3 0 0,-3-3 0 0,7 10 0 16,-7-10 0-16,7 0 0 0,0 6 0 0,0-3 0 31,0-3-115-31,0-3-25 0,-7 3-6 0,14-6-1 0</inkml:trace>
  <inkml:trace contextRef="#ctx0" brushRef="#br0" timeOffset="33005.25">32826 3250 1728 0,'0'0'38'15,"0"0"8"-15,0 0 2 0,0 0 0 0,0 0-39 0,0 0-9 0,7 3 0 0,0-3 0 0,4 9 0 0,-8-9 0 16,4 0 0-16,0 7 0 0,0 2 53 16,0-9 9-16,0 3 2 0,-3 10 0 0,0-10-52 15,-1 3-12-15,-3-6 0 0,0 9 0 0,0-5 54 0,-3 5 8 16,-1 0 2-16,4 1 0 0,-7-10-52 0,3 6-12 16,4-6 0-16,0 0 0 0,0 0 54 0,0 0 8 15,-3 10 2-15,3-4 0 16,0-6-75-16,0 3-14 0,0-3-3 0,7 9-1 0,-4 7 46 0,1-16 10 15,3 16 1-15,-3-13 1 0,6 6-29 0,-6 1 0 16,-1-4 0-16,1-3 0 0,-1 6 0 0,-3 1 0 16,0-4 0-16,-3 4 0 0,-1-4 0 0,-3 6 0 0,4-5 0 15</inkml:trace>
  <inkml:trace contextRef="#ctx0" brushRef="#br0" timeOffset="39237.47">29605 4074 1324 0,'0'0'118'0,"0"0"-94"0,-3-9-24 0,3 9 0 16,0 0 58-16,0 0 7 0,-7-3 2 0,7 3 0 0,-4-6-28 0,4 6-6 15,0 0-1-15,0 0 0 0,0 0 16 0,-4 9 4 16,1 0 0-16,3 7 0 0,0-13-32 0,0 13-7 15,0 3-1-15,3 6 0 0,-3 0 15 16,4 3 2-16,-4 0 1 0,4-9 0 0,-1 13-5 0,1-4-1 16,-4-3 0-16,0 3 0 0,3-6-7 0,-3 3-1 15,0 0-1-15,0 0 0 0,0-3 8 0,0-3 1 16,0-3 1-16,0 3 0 0,0-10 11 16,-3 0 3-16,3-2 0 0,0 2 0 0,0-9-16 0,0 0-3 15,0 0-1-15,0 0 0 0,0 0-2 0,0 0 0 16,0 0 0-16,0 0 0 0,0 0-5 0,0 0 0 15,3-9-1-15,1 2 0 0,-4 4-11 0,3-12 0 16,4 5 0-16,0-2 8 0,0-1-8 0,0 1 0 16,0-4 0-16,4 6 0 0,3-2 0 0,0-1 0 0,0 10 0 0,4-3 0 15,-4 3-11-15,0 3 11 0,4 0-8 16,-4 0 8-16,-3 9 0 0,-1-9 0 0,1 3 0 0,-4 10 0 16,0-1 0-16,-4-2 0 0,1 6 0 0,-1-4 0 15,1 4 0-15,-4 3 0 0,0-4 0 0,0 1 8 16,-7 3-8-16,3-7 0 0,1 7 0 0,-1 3 0 15,-3-3 0-15,0-10 0 0,0 7 0 0,0-4 0 16,4-2-44-16,3-1-8 16,-4 1 0-16,4-10-672 0,0 0-135 0</inkml:trace>
  <inkml:trace contextRef="#ctx0" brushRef="#br0" timeOffset="39703.91">30011 4529 864 0,'0'0'76'0,"0"0"-60"16,0 0-16-16,0 0 0 0,0 0 127 0,0 0 22 15,7-9 5-15,-4 6 1 0,4-4-67 0,-7 7-12 16,4-6-4-16,7 3 0 0,-8-3-6 0,-3 6-2 15,0 0 0-15,7-3 0 16,-7 3-38-16,7-7-8 0,-7 7-2 0,0 0 0 0,0 0 20 0,11 7 3 16,-11-7 1-16,3 9 0 0,1 0-13 0,-4 1-3 15,0 9 0-15,-7-4 0 0,3-5 0 0,-3 5 0 16,0 4 0-16,0-6 0 0,-3 2-16 0,2 4-8 16,1 0 8-16,0-10-8 0,4 7 0 0,-1-7 0 0,1 1 0 15,3-1 0-15,-4 1 0 0,4-4 0 0,-3-3 0 0,3-3 0 16,0 0 0-16,0 0 0 15,0 0 0-15,0 0 0 0,0 0 0 0,0 0 0 0,10 6 0 0,-10-6 0 16,11 7 0-16,-11-7-14 0,0 0 2 0,7 9 0 16,0-6-4-16,-3 7 0 0,-4 5 0 0,0-5 0 15,0-1 42-15,0 7 8 0,-8-4 2 0,5 4 0 16,-1 3-36-16,-3 0 0 16,0-10 0-16,0 0 0 0,0 7 10 0,0-6-10 0,4 5 8 0,-4-12-8 15,7 7 0-15,0-4 0 0,0-6 0 0,0 0 0 16,0 0-116-16,0 0-16 0,10 0-4 15,-3-6 0-15</inkml:trace>
  <inkml:trace contextRef="#ctx0" brushRef="#br0" timeOffset="39932.39">30180 4695 1681 0,'0'0'36'0,"0"0"8"0,0 0 2 0,4 10 2 0,-1-1-38 0,-3 4-10 0,-3 2 0 0,3-5 0 0,3 9 47 0,-3-13 7 16,0 3 2-16,0 7 0 0,0-3 12 0,-3 2 4 16,3-2 0-16,0-4 0 0,0 7-23 0,0-7-4 15,3 1-1-15,1 5 0 0,-4-5-28 0,0-1-7 16,0 1-1-16,0-1 0 0,0 0-8 0,0 1-11 0,-4-4 3 16,1-3 0-1,3-3-189-15,-4 6-38 0,4-6-7 0,0 0-2 0</inkml:trace>
  <inkml:trace contextRef="#ctx0" brushRef="#br0" timeOffset="40508.18">30695 4147 1558 0,'0'0'69'0,"0"0"15"0,0 0-68 0,0 0-16 0,0 0 0 0,0 0 0 0,4-10 13 0,-4 10-1 16,0 0 0-16,0 0 0 0,0 0 50 0,0 0 10 15,0 0 1-15,0 0 1 0,0 0-8 0,3 16-2 16,-3 0 0-16,4 5 0 0,-4-5-16 0,0 12-3 16,3 1-1-16,-3 2 0 0,0-3-9 0,4 7-3 15,-4-4 0-15,3 4 0 0,-3-4 7 0,4-9 1 0,-4 3 0 0,3-6 0 16,1 0-20-16,-4-1-3 16,0 4-1-16,0-9 0 0,-4 3 20 0,4-4 3 0,0 1 1 0,0-4 0 15,-3-6-23-15,3-3-4 0,0 0-1 0,0 0 0 16,0 0 0-16,0 0 0 0,0 0 0 0,0 0 0 15,0 0-3-15,0 0-1 0,0 0 0 0,0 0 0 16,3-9-8-16,1-1 0 0,-1 1 0 16,5-7 0-16,-5 4 0 0,4-4 0 0,0 0 0 0,4 7 0 15,-1 0 12-15,1-4 0 0,0 4 0 16,3-4 0-16,-4 10-12 0,4-3 0 0,4 6 0 0,0-3 0 16,-1 6 0-16,1-3 0 0,-8 0 0 0,1 6 0 15,0-3 0-15,3 3 0 0,-4 4 0 0,-3-1 0 16,-3 1 0-16,-4-1 0 0,3-3 0 0,-3 4 0 15,0 5 0-15,0-2-9 0,-3-4 0 0,-1 7 0 16,1-7 9-16,-4 7 0 0,3-3 0 0,4-4 0 16,-3 0-66-16,3 4-11 15,-4-4-3-15,4-6-716 0,0-3-143 0</inkml:trace>
  <inkml:trace contextRef="#ctx0" brushRef="#br0" timeOffset="40966.29">31171 4526 1638 0,'0'0'72'0,"0"0"16"0,0 0-71 0,0 0-17 0,0 0 0 0,4-6 0 16,0-4 39-16,-4 10 4 0,0 0 1 0,0 0 0 15,0 0 16-15,0 0 3 16,0 0 1-16,0 0 0 0,0 0 0 0,0 0 0 0,7 10 0 0,-4-1 0 16,-3 1-42-16,0 5-8 0,0-12-2 0,0 13 0 15,0-7 7-15,-3 7 1 0,3-3 0 0,-4-4 0 16,1 4 9-16,-1-1 3 0,4-2 0 0,-4 5 0 16,4-15-32-16,0 10 0 0,0-4 0 0,0-6 0 15,0 0 12-15,0 0-3 0,4 3-1 0,-4-3 0 16,0 0-8-16,0 0 0 0,0 0 0 0,7 9 0 15,-3 1 0-15,-4-10 0 0,0 0 0 0,7 9 0 0,-4 7 0 16,1-7 8-16,-1 1-8 0,1-1 8 0,-8 7-8 16,1-4 0-16,3 4 0 0,-4 0 0 0,-3-4 12 15,4 4 0-15,-4-7 0 0,-1 10 0 0,5-9-12 0,-1-1 0 16,-3-3 0-16,4 4 0 0,3-4 0 0,0-6 0 16,0 0 0-16,0 0 0 15,0 0-106-15,0 0-23 0,0 0-5 0,0 0-1 16,10-6-53-16,1-1-10 0,7-5-2 15,-1-4-1-15</inkml:trace>
  <inkml:trace contextRef="#ctx0" brushRef="#br0" timeOffset="41191.67">31341 4601 864 0,'0'-3'76'0,"0"3"-60"0,0 0-16 16,0-6 0-16,3 3 178 0,-3 3 33 0,4-7 6 0,-4 7 2 15,0 0-127-15,0 0-26 0,0 0-5 16,7 0-1-16,-7 0 36 0,10 0 8 15,-10 0 0-15,8 10 1 0,-5-1-57 0,1 1-11 0,-1 5-2 0,1-5-1 16,-4 9 15-16,0-4 3 0,-4 4 1 0,1-3 0 16,-1-4-26-16,4 4-6 15,-7 0-1-15,7-4 0 0,-4 4 4 0,1-7 0 0,3 1 0 0,0-4 0 16,0-6-13-16,0 3-3 0,3 7 0 0,1-4 0 16,3 3-8-16,4-6 0 15,-1-3 0-15,4 0 0 0,4-3-122 0,3-3-26 0,4 3-6 0,-4-3-1 16</inkml:trace>
  <inkml:trace contextRef="#ctx0" brushRef="#br0" timeOffset="41883.37">32336 4379 1796 0,'0'0'80'0,"0"-10"16"0,-4 7-77 0,1-3-19 0,3-4 0 0,-4 1 0 16,4 6 0-16,0-10 0 0,0 10 0 0,0-6 0 15,0 3 29-15,-3-4 3 0,3 10 0 0,0 0 0 16,0-9 51-16,0 9 10 0,0 0 3 0,0 0 0 0,0 0-52 0,0 0-9 16,0 0-3-16,0 9 0 15,0 10 0-15,0 3 0 0,3 0 0 0,-3 3 0 0,0 3-16 0,0 0-3 16,0 4-1-16,0-1 0 0,0 4-3 16,0-10-1-16,-3 3 0 0,3 0 0 0,-4-3-8 15,4-6 8-15,0 3-8 0,0-10 8 0,-4 4 0 0,4-6 0 16,0-1 0-16,0-6 0 0,0-3 20 0,0 0 3 15,0 0 1-15,0 0 0 0,0 0-16 0,0 0-4 16,0 0 0-16,4-9 0 0,-4 9-3 0,0-10-1 16,4-2 0-16,-1-4 0 0,-3 0-8 0,4 7 0 15,3 0 0-15,-4-10 0 0,4 3 0 0,0 7 0 16,0-1 0-16,4-2 0 0,-1 2 0 0,1 4-11 0,0-3 3 16,-1 2 0-16,4 7 8 0,-3 0 0 0,7 7 0 0,-4-7 0 15,0 9-10-15,0 0 0 0,0-2 0 0,-3 2 0 16,-4 1-9-16,0 2-1 0,0 4-1 0,-4 3 0 15,-3-1 21-15,-3 7 0 0,3-6 0 0,-4 0 0 16,-3-3 0-16,0 3 0 16,0-13 0-16,4 3 0 0,-5 7-166 15,5-7-29-15,-4 1-5 0</inkml:trace>
  <inkml:trace contextRef="#ctx0" brushRef="#br0" timeOffset="42234.25">32762 4680 1926 0,'-7'0'85'0,"7"0"18"0,-3 0-83 0,3 0-20 15,0 0 0-15,0 0 0 16,0 0 0-16,0 0-8 0,0 0 0 0,0 0 0 16,0 6 8-16,3 3 8 0,-3-6-8 0,0 13 11 0,0-6-3 0,0 2 0 15,0-6 0-15,0 4 0 0,0-4-8 16,0 7 0-16,0-13 9 0,0 6-9 0,4 3 0 0,-1-6 0 15,-3 4 0-15,0-7 0 0,0 0 0 0,8 9 0 16,-5 1 0-16,-3-10 0 0,0 0 36 0,7 6 2 16,0-3 1-16,-3 3 0 0,-4-6-31 0,7 3-8 15,-4 7 0-15,4-4 0 0,-3-3 0 16,-1 3 0-16,-3 4 0 0,0-1 0 0,0 1 0 0,0-4 0 16,-3 3 0-16,-1 1 0 0,1-1 19 0,-1 1 5 15,-3-1 2-15,4 0 0 0,-1 1-26 0,1-4 0 0,-4-6 0 16,3 9 0-16,4-9 0 0,0 0 0 0,-3 7 0 0,3-7 0 15,0 0 0-15,0 0 0 0,0 0 0 16,0 0 0-16,0 0 0 0,0 0 0 0,0 0 0 0</inkml:trace>
  <inkml:trace contextRef="#ctx0" brushRef="#br0" timeOffset="42703.96">32942 4786 1152 0,'0'0'51'0,"0"0"10"16,0 0-49-16,0 0-12 0,0 0 0 0,0 0 0 0,0 0 122 0,0 0 22 15,0 0 4-15,7 0 0 0,-7 0-88 0,11 0-17 16,-11 0-4-16,7 0-1 0,4 0-14 0,-4 0-4 16,-7 0 0-16,0 0 0 0,0 0 13 0,0 0 3 15,3 10 0-15,-3-10 0 0,0 0-10 0,0 6-2 16,-3 3 0-16,3-5 0 0,-7 5-9 0,7 0-3 15,-4 1 0-15,1-4 0 0,-1-3-12 0,1 3 11 0,3 4-11 0,0-10 10 16,0 0-10-16,0 9 0 0,0-9 0 16,7 10 0-16,0-10 0 0,0 9 0 15,0-3 0-15,3-6 0 0,1 10 0 0,0-10 0 0,-4 9 0 0,-7-9 0 16,3 6 0-16,1-2 8 16,-1 2-8-16,1 3 0 0,-4-9 0 0,0 3 0 0,3 7 0 0,-3-4 0 15,-7 3 16-15,-3-2-1 0,-1-4-1 0,-3 6 0 31,-4 1-95-31,-3-10-19 0,3 9-4 0</inkml:trace>
  <inkml:trace contextRef="#ctx0" brushRef="#br0" timeOffset="43768.2">33016 1164 921 0,'-28'-9'40'0,"21"6"10"0,0 3-40 0,4-13-10 16,-8 10 0-16,0-3 0 15,4 3 172-15,4-3 33 0,-4 6 7 0,7 0 0 16,-4-10-159-16,4 1-32 0,0 6-6 0,7-4-2 0,-3-2 23 0,3 0 4 16,7 2 0-16,-3-2 1 0,3-1-4 0,0 1-1 15,0 9 0-15,4-3 0 0,-1-10-3 0,8 10-1 16,-4-6 0-16,4 9 0 0,-4 0-12 0,7 0-4 16,-3 0 0-16,0 0 0 0,-8 3 4 0,1 3 0 0,-4-3 0 15,-3 10 0-15,-1-13-20 0,1 3 0 0,-4 6 0 16,-4 1 0-16,1 6 10 0,-1-7-2 0,1 0 0 15,-4 10 0-15,-4-3-8 0,1-4 8 0,-1 13-8 0,-3 1 8 16,0-8-8-16,0 17 0 16,4-10 0-16,-4 3 0 0,-1 7 0 0,5 2 0 0,-1 1 0 0,4 6 0 15,0 6 0-15,4-9 0 0,3 9 0 0,0-3 0 16,4 6 0-16,-1-9-9 0,-3 3 9 0,4 7-13 16,-4-4 13-16,0-3 0 0,0-3 0 0,0 9 0 15,-3-3 8-15,-1 0-8 0,1 0 9 0,-1-3-9 16,-3-3 0-16,0 0 0 0,0 10 0 0,0-7 0 15,0 6 0-15,0 7 0 0,-3-7 0 0,3 10 0 16,-4-10 0-16,4 0 0 0,-3-6 0 0,3 7 0 16,-4 8 0-16,4-8 0 0,0 8 0 0,0 1 0 15,0-10 0-15,4 10 0 0,-4-10 0 0,3 1 0 16,1-4 0-16,-1-3 0 0,-3 6 0 0,0 7 0 16,4-10 8-16,-1 3-8 0,-3 0 0 0,0 1 9 0,0-10-9 15,0 6 12-15,4-6-12 0,-4-3 12 16,-4 2 3-16,4 1 1 0,0 10 0 0,0-4 0 0,-3 0 8 0,-1 3 3 15,4 1 0-15,-3-4 0 0,-1-3-27 0,-3-3 0 16,4-7 0-16,-4 7 0 0,3 0 15 0,0-3-3 16,-3 0 0-16,4-7 0 0,-1-6 7 0,1 4 1 15,-4-10 0-15,3 3 0 0,1 3 16 0,3-3 3 16,-4-6 1-16,4 0 0 0,0-4-29 0,0 4-11 16,0-3 8-16,0-7-8 0,0 7 0 0,0-3 0 0,4-7 0 15,-4 3 0-15,0 1 12 0,0-7-4 16,0 3 0-16,0 3 0 0,0-9-8 0,0 10 0 15,-4-10 0-15,4 9 0 0,-3 1 0 0,-1-10 8 0,1 0-8 0,-1 6 8 16,-3-3 0-16,0 3 0 16,-4-6 0-16,-3 3 0 0,-3 4-8 0,-8-7 0 0,-3 0 0 0,3 6 0 31,0-6-107-31,-6 0-23 0,-5 0-5 0</inkml:trace>
  <inkml:trace contextRef="#ctx0" brushRef="#br0" timeOffset="44649.01">28780 1638 1324 0,'0'-9'118'15,"3"-1"-94"-15,-3 1-24 0,4-1 0 0,3 1 43 0,0 3 4 0,3-4 1 0,4 1 0 16,1-7-39-16,-1 7-9 0,3 6 0 0,1-13 0 16,0-3 0-16,-1 10 0 0,1-7 0 0,0-3 0 15,3 7 52-15,0-1 8 0,0 1 1 0,4-4 1 16,-1 3-23-16,1 4-5 0,3-7-1 0,-3 7 0 16,0 3-33-16,-4-4 0 0,0 1 0 0,-3 9 0 0,-11 0 0 0,-7 0 0 15,0 0 0-15,0 0 0 16,0 0 0-16,0 9 0 0,0 1 0 0,-4 5 0 0,-6 1 0 0,-1-4 0 15,-3 14 10-15,-4-8-10 16,1 11 10-16,-8 5-10 0,4 4 12 0,3-4-12 0,-3 7 0 0,7-3 0 16,-4-10 0-16,4 9-9 0,0-2 9 0,0-7 0 15,3 7 0-15,1-10-8 0,-1 3 8 0,1 6 0 16,3 1 0-16,-4-7 0 0,4 16 0 0,-4 0 9 16,4-9-1-16,-3 5-8 0,3 10 23 0,0 4-3 15,0-1 0-15,3 0 0 0,4 4 10 0,-4 12 2 16,4-3 0-16,4 9 0 0,0 0-15 0,3 4-2 0,-4-14-1 15,1-5 0-15,3 3 0 0,3 6 0 0,-3-3 0 16,0 12 0-16,0-12 6 0,0 9 2 16,1 0 0-16,-1 32 0 0,0-4 2 0,3-9 0 0,-6-6 0 15,3 0 0-15,-4 3-2 0,1-3 0 0,3 3 0 0,-4-3 0 16,1-7-4-16,0 7-1 0,-8-7 0 0,4 1 0 16,4 3-2-16,-8-4-1 15,0-9 0-15,1 0 0 0,3-3-2 0,-7-6-1 0,3-6 0 0,-3 5 0 16,7-8-3-16,-3-1 0 0,3-3 0 15,0-12 0-15,0-1 7 0,0-2 1 0,0-10 0 0,3-3 0 16,-3 0-3-16,4-10 0 0,-1 4 0 0,4-7 0 16,0 1-13-16,4-4 9 0,0-3-9 0,6-3 8 15,4-3-28-15,15-9-7 16,3 2-1-16,3-9 0 16,7 1-156-16,1-8-31 0</inkml:trace>
  <inkml:trace contextRef="#ctx0" brushRef="#br0" timeOffset="45416.13">25901 2566 1728 0,'0'0'38'0,"-7"-9"8"0,-4 9 2 0,4 0 0 0,0 0-39 0,4 0-9 15,-4 0 0-15,7 0 0 0,0 0 0 0,0 0 0 16,0 0 0-16,0 0 0 0,10 0 0 0,1 0 0 16,6 0 0-16,5 0 0 0,2-10 0 0,5 1 0 0,2 0 0 15,8-1 0-15,3 4 53 0,4-7 9 0,0-2 2 0,0 8 0 16,3-5-52-16,1-4-12 0,10 4 0 0,-4-4 0 15,-3 0 0-15,7-3 0 0,0 7 0 16,-4-4 0-16,1 1 54 0,-8 5 8 0,1-9 2 0,-4 4 0 16,3-4-52-16,-3 0-12 0,0 3 0 0,0 4 0 15,-4-4 0-15,0 7 0 0,-7-1 0 0,1 7 0 16,-1-9 0-16,-10 8 0 0,-1-2 0 16,-6 3 0-16,0 3-100 15,-8 0-22-15,-10 0-5 0,0 0-1 0</inkml:trace>
  <inkml:trace contextRef="#ctx0" brushRef="#br0" timeOffset="45780.06">26282 3805 1958 0,'0'0'87'0,"0"0"17"0,0 0-83 0,0 0-21 0,0 0 0 0,0 0 0 16,0 0 0-16,0 0 0 0,3-6 0 0,8-4 0 16,3 1 0-16,0-4 0 0,7-3 0 0,4-2 0 15,7-1 0-15,7-3 0 0,7 3 0 0,-4-3 0 16,0-3 56-16,1 9 6 0,2-12 2 0,5 12 0 15,-8-2-52-15,0-1-12 0,1 0 0 0,-1 3 0 16,4 4 0-16,0-4 0 0,0 0 0 0,3 7 0 16,1 0 0-16,-1-1 0 0,-3 1 0 15,-4 6 0-15,-3-10 0 0,-4 10 0 0,-7-3 0 0,1 3 0 16,-1-4-100 0,-11 7-22-16,1 0-5 0,-4 0-1 0</inkml:trace>
  <inkml:trace contextRef="#ctx0" brushRef="#br0" timeOffset="46066.1">26088 4912 2419 0,'0'0'53'0,"0"0"11"16,0 0 3-16,11 6 1 0,-1-3-55 0,8 7-13 0,-1-1 0 0,8-3 0 0,3-6 0 0,4 0 0 16,3-6 0-16,11 3 0 0,4-13 0 0,6-3 0 15,-3 10 0-15,7-10 0 0,7-6 0 0,-4 0 0 0,-3-3 0 0,4 3 0 16,3-4 0-16,0 4 0 16,7-3 0-16,-3 9 0 15,3-6-48-15,-4 13-13 0,-3-4-3 0,-7 0 0 0</inkml:trace>
  <inkml:trace contextRef="#ctx0" brushRef="#br0" timeOffset="48634.42">17522 13880 633 0,'0'0'56'0,"-3"-6"-44"0,-4-7-12 0,0 4 0 15,0-7 71-15,-4 7 12 0,1-7 2 0,-1 7 1 16,0-1-29-16,4 1-5 0,0-7-2 0,0 7 0 15,-7 6-20-15,4-4-4 0,-5-2-1 0,1 0 0 16,-3 9-10-16,3-4-3 0,0-2 0 0,-4 6 0 0,0-3-12 16,1 3 0-16,2-6 0 0,-2 6 0 0,-4 0 0 0,-1 6 0 15,5-3 0-15,-4-3 0 16,0 10 0-16,-1-4 0 0,1-3 0 0,-3 6 0 0,2 1 0 16,-2-1 0-16,-1 4 0 0,0-1 9 0,1 4-1 0,-5 3 0 15,5 0 0-15,-5-1 0 0,5 8-8 16,-1-8 12-16,-3 1-12 0,3 6 12 0,0 0-12 0,8-6 0 15,-4 0 0-15,6 0 8 16,1-4-8-16,4 4 0 0,-1 0 0 0,1 0 8 0,-1-3-8 16,4 2 0-16,0 7 0 0,3-6 0 0,-3 10 0 0,0 2 8 15,0-3-8-15,4 0 8 0,-4 7-8 0,7-7 12 16,-4 0-12-16,1-3 12 0,-1 4-1 0,4-4 0 0,0 0 0 16,0-3 0-16,4 3-3 0,-1-6 0 15,1 6 0-15,-1-7 0 0,1 1-8 0,-1 6 12 16,1 0-12-16,3-6 12 0,-4 0-12 0,4 0 8 0,-3 6-8 0,3-6 8 15,0 0-8-15,0-4 8 0,0 4-8 16,4 0 8-16,-4-3-8 0,3 2 8 0,8-2-8 0,-4-3 8 16,0 2-8-16,4 1 8 0,3-3-8 0,0-4 8 15,-3 0 4-15,0 7 0 0,-1-7 0 0,4 1 0 16,0-1-12-16,1-2 0 0,-1 2 0 16,0-6 0-16,4 3 8 0,-4 1-8 0,-4-4 8 0,5 3-8 15,-1-3 0-15,-4-3 0 0,5 0 0 0,-5 0 0 16,4 0 9-16,1 0-9 0,-5-3 10 0,4-3-10 15,1-4 10-15,2 4-10 0,1-3 10 0,3-10-10 16,-3 6 24-16,3-2-2 0,-7-4 0 0,4 0 0 16,-4-3 3-16,4 3 1 0,-4-3 0 0,4 0 0 0,-4 0-8 15,4-3-2-15,-4 0 0 0,0-3 0 16,0 0-8-16,-3-7-8 0,-1 10 9 0,-3-3-9 0,1 3 10 0,-5-3-10 16,-3 3 10-16,4 6-10 0,-8-9 9 0,4 2-9 15,-7 1 8-15,0 7-8 0,0-11 12 16,-3 4-2-16,-1 6-1 0,-3-9 0 0,0 3-9 0,-3 3 10 15,3-3-10-15,-8 6 10 0,5-6-10 0,-8 10 0 16,-3 2 0-16,0-3 8 0,-4 7-8 0,-3-1 0 16,3 10 0-16,-7-6-11 15,-3 6-22-15,-4 6-5 0,-3-2-1 0,3 8-510 16,4 1-103-16</inkml:trace>
  <inkml:trace contextRef="#ctx0" brushRef="#br0" timeOffset="52930.87">20087 18023 633 0,'0'0'56'0,"0"0"-44"0,0 0-12 0,11 0 0 16,-1-4 24-16,4-2 2 0,8 6 1 0,2-3 0 16,1 3-9-16,3-6-2 0,4 6 0 0,-4 0 0 15,7-3 7-15,-3-4 1 0,4 7 0 0,2-6 0 16,5 3-24-16,-1 3 0 0,4-6 0 0,3 6-8 16,1-4 8-16,-1 4 0 0,0 0 0 0,-3 0-8 15,-3-6 8-15,2 3 0 0,1 3 0 0,4 0 0 16,3 0 0-16,0 0 0 0,3 3 0 0,4-3 0 15,-4 0 0-15,1 0 0 0,3 0 0 0,-4-3 0 16,8 3 12-16,3-6 5 0,7 3 1 0,0-4 0 0,-7 4 27 0,-4-3 6 16,1 0 1-16,3 3 0 0,0-4-52 15,4 7 0-15,-4-9 0 0,3 9 0 0,4-10 10 16,0 7 5-16,-10-3 1 0,10 3 0 0,4-6-16 16,3-4 0-16,0 10 0 0,-4-3 0 0,1-4 0 0,-4 10 12 15,4-9-1-15,-1 9-1 0,4-10-10 0,4 7 0 16,-4-3 0-16,-3 6 0 0,3-9 0 0,0 2 0 15,14-2-9-15,1-1 9 0,-1 7 9 0,-3-3 6 16,-1-3 1-16,5-1 0 0,2 4 9 0,-2-3 3 16,-8 5 0-16,11-5 0 0,6 0-6 15,5-1-1-15,-1 4 0 0,-7-3 0 0,-6 2-5 0,10 4 0 16,10-3-1-16,-3-4 0 0,-4 10-15 0,8-3 0 16,-4-3 0-16,-1 6 0 0,5 0 12 0,-4 0 0 15,3 6 0-15,1-6 0 0,3 3-12 0</inkml:trace>
  <inkml:trace contextRef="#ctx1" brushRef="#br0" timeOffset="30941.13">4703 16693 0,'0'0'0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10T03:28:00.96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22493 11588 1555 0,'-18'-44'68'0,"8"25"16"0,3-6-68 0,-4-3-16 0,4 3 0 0,-3-3 0 15,-4 2-53-15,-1 4-15 0,8-3-2 0,-7 0-1 0,0 6 71 0,0 1 21 0,3 2 1 0,1 3 0 16,-1-2-22-16,1 5 0 0,-4-5 0 0,-1 5 0 15,5 7 0-15,-8-6 0 0,1-7 0 0,2 7 0 16,1-1 0-16,0 1 0 0,-3-7 0 16,-1 7 0-16,4-4 0 0,-4-2 0 0,4 5 0 0,0-6 0 15,-4-2 10-15,1-1-2 0,-1 0-8 0,0 0 12 16,-3-3-12-16,0 3 11 0,3 7-11 0,-10-10 10 16,0 9 2-16,-4-2 0 0,4-4 0 0,-4 9 0 15,-10 1-12-15,0 0 0 0,-1-1 0 0,1 4-11 16,-4-3 11-16,4 9 9 0,-1-10-1 0,1 10-8 15,-4-6 10-15,0 6-10 0,1 0 8 0,-5 0-8 16,-3 0 20-16,0 0 0 0,7 6-1 0,-3-6 0 0,7 10-19 0,-1-1 0 16,1-3 8-16,-4 4-8 0,-7 2 0 15,0-2 0-15,4 12 0 0,0-4 0 16,-1 1 0-16,1 0 0 0,3 6 0 0,0-6 0 0,7 9 0 0,-3-3 0 16,3 3-13-16,0-2 5 0,-3 2 8 15,3 6 9-15,0-6-1 0,-3 7-8 0,3-7 8 16,0 7-8-16,1-1 0 0,-1-6 0 0,0 10 8 0,4 3-8 15,7-4 12-15,3 7-12 0,-3-6 8 0,-1 12-8 16,5-3 0-16,-5 3 0 0,1-3 0 0,0 7 0 16,3-7 0-16,-3 6 0 0,0-3 0 0,3 4 0 15,-3-1 0-15,3 3 0 0,8-2 0 0,-5 8 0 0,5-2 0 16,-8 3 0-16,4-1 9 0,0 1-9 0,0 3 0 16,-1 3 9-16,5 3-9 0,-1 0 8 15,4 0-8-15,0 0 8 0,0 7 2 0,3-7 0 0,4 6 0 16,0-6 0-16,0 1 0 0,0-11 0 0,4 7 0 0,3-3 0 15,-4-3 4-15,8-1 1 0,-4-2 0 0,3 3 0 16,4 0 3-16,-3-10 1 0,3 3 0 0,0-2 0 16,3 5 3-16,1-6 1 0,0-6 0 0,3 7 0 15,3 5-4-15,8-2-1 0,-4-4 0 0,0 0 0 16,0 1-2-16,4-1-1 0,3 0 0 0,1-2 0 16,-1-1-15-16,4 0 0 0,-4 3 0 0,4-6 0 15,-4 7 10-15,3-11-10 0,-9 1 10 0,2 3-10 16,-2-6 9-16,2-3-9 0,8-1 8 0,3 7-8 15,4 0 14-15,3-9-2 0,-6 2-1 0,2-2 0 0,5-7 3 0,-1 7 1 16,0-7 0-16,1-3 0 16,-4 0 4-16,-1-6 1 0,1 6 0 0,0-6 0 15,7-7-4-15,-4 4-1 0,4-7 0 0,3 7 0 0,1-7-4 16,3 1-1-16,-4-7 0 0,-3 3 0 0,0 0-1 0,0-2 0 16,0-4 0-16,10-4 0 0,4-2 2 0,0-3 0 15,0 3 0-15,0-7 0 0,0-3-11 0,0-3 0 16,0 1 0-16,3-7 0 0,1-1 8 0,6-2-8 15,1 0 8-15,-4 3-8 0,-7-3 8 0,-4 3-8 16,1-4 0-16,-1 4 8 0,4-9 10 0,0 6 2 16,0-7 0-16,4 4 0 0,6-4-20 0,-10-2 0 0,-3-4 0 15,-1-3 0-15,-3 0 0 0,0 3-11 0,0-9 2 0,0 6 0 16,0 0 9-16,0-3 12 0,-8 0-2 16,5-3-1-16,-1-3-9 0,-6-1 0 0,-1-8 0 0,-3-1 0 15,-4 0 8-15,-3 1-8 16,-4-1 12-16,-3 0-4 0,-1 4-8 0,-2-4 12 0,-1 6-12 15,-4-5 12-15,5-1 10 0,-5 0 2 0,-3 4 1 16,-3-4 0-16,6 7 5 0,-6-4 1 0,0-3 0 0,-4 7 0 16,0-4-3-16,-4 4 0 0,-3-4 0 0,-3 7 0 15,-1 0-3-15,1-1-1 0,-1 1 0 0,-3 6 0 16,0-6-4-16,0-1-2 0,0 7 0 0,0-3 0 16,0-3-9-16,3-1-1 0,-3 1-8 0,4 0 12 15,-1 0-12-15,-3-4 0 0,0-6 8 0,0 1-8 16,-4-1 0-16,4 3 0 0,-3 4 0 0,-1 3 0 15,-3-1 8-15,0 1-8 0,0 0 0 0,-4 3 0 0,-6 2 9 16,-1-5-9-16,-7 6 8 0,4 3-8 0,-7-6 8 0,-4 3-8 16,-7 3 0-16,0 0 8 0,0 0-8 15,-3 0 0-15,3 7 0 0,0-7 0 0,4-3 0 0,-1 3 0 16,-2 0-10-16,-5 0 10 0,-6 0 0 0,3 7 0 16,11 2 0-16,-1 1 0 0,-6 5 0 15,-1 1 0-15,8 3 0 0,3 3 0 16,0 0 0-16,4 10 0 0,0 2 0 0,0 1 0 0,-1 3-21 0,1 6 1 15,-7 9 1-15,6 7-869 16,5 6-173-16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10T03:28:12.197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2-03-10T03:28:12.866"/>
    </inkml:context>
  </inkml:definitions>
  <inkml:trace contextRef="#ctx0" brushRef="#br0">25262 8643 874 0,'0'0'39'0,"0"0"8"0,-7 7-38 0,0-7-9 0,7 0 0 0,-7 3 0 16,0-3 21-16,7 0 3 0,0 0 0 0,0 0 0 15,0 0 20-15,0 0 4 0,0 0 0 0,0 0 1 16,0 0-24-16,0 0-5 0,7-3 0 0,4-4-1 16,3 4-19-16,4-3 10 0,-4-3-10 0,0 5 8 15,7-2-8-15,4-3 0 0,-4 2 0 0,4 4 0 16,3-3 16-16,0 6 2 0,4-3 0 0,-1 3 0 15,1 0-3-15,3 3-1 0,1 3 0 0,-1-3 0 0,0 4-5 0,4-4-1 16,0 3 0-16,0-6 0 0,3 0-8 16,4 0 8-16,7 0-8 0,3 0 8 0,1-6 4 0,-1 6 1 15,1 0 0-15,3-3 0 0,0-4 16 16,3 7 3-16,4-9 1 0,4 6 0 0,-8-3-7 0,4 2-2 16,-3-2 0-16,-4 6 0 0,0-9-8 0,0 9-1 15,7-10-1-15,-4 4 0 0,4 3 1 0,0 3 0 16,4 0 0-16,-11 3 0 0,-7-6 1 0,-4-3 1 15,-3 6 0-15,0 0 0 0,3 0-17 0,1-3 10 16,2-4-10-16,-2 7 8 0,-1-3 3 0,-3 3 0 16,-4-6 0-16,-6 6 0 0,-5-10 8 0,1 7 1 15,0-3 1-15,3 0 0 0,-3 3-8 16,-4-4-1-16,0 4-1 0,-3-3 0 0,0-3 4 16,0 5 1-16,-8 4 0 0,1-6 0 0,-4 3-16 0,-4-3 0 15,1 6 0-15,-4 0 0 0,0-6 12 0,-3 2-1 0,-4 4 0 0,0 0-617 16,0 0-123-16</inkml:trace>
  <inkml:trace contextRef="#ctx1" brushRef="#br0">4043 17502 0,'0'0'0</inkml:trace>
  <inkml:trace contextRef="#ctx1" brushRef="#br0" timeOffset="5182.53">12915 15470 0,'0'0'0</inkml:trace>
  <inkml:trace contextRef="#ctx0" brushRef="#br0" timeOffset="14272.61">8467 16216 691 0,'0'0'61'0,"0"0"-49"0,-11 0-12 0,4 3 0 0,0-3 26 0,7 0 2 15,0 0 1-15,-7 0 0 0,3 0 4 0,4 0 1 16,0 0 0-16,0 0 0 16,-7 0 22-16,7 0 4 0,-7-9 0 0,7 0 1 0,0 2-1 0,0-2-1 15,0 6 0-15,0-3 0 0,7-4-3 0,-7 1 0 16,0 9 0-16,0-3 0 0,0 3-22 0,0 0-5 16,7-7-1-16,0 1 0 0,-3 3-19 0,3-3-9 15,0 6 8-15,4-10-8 0,-1 10 13 0,4-9-2 16,4-1-1-16,3-2 0 0,7-10 22 0,4 9 4 0,3-12 0 15,4 0 1-15,4 3-5 0,-1-9 0 16,4 12-1-16,-4-9 0 0,4 9-15 0,-4-6-2 0,-3 6-1 16,-11 0 0-16,4-6-5 0,-4 10 0 0,0 2-8 15,4-3 12-15,-7 4-2 0,0-4-1 0,-1 10 0 0,1-4 0 16,0 1-9-16,-8 0 0 0,-3 5 0 16,-3-2 0-16,0-3 15 0,-1 9-3 15,-3-6 0-15,0 6 0 0,-3 0-3 0,-4 0-1 0,0 0 0 0,0 0 0 31,0 0-57-31,0 6-12 0,0 3-3 0,-7 7-817 0</inkml:trace>
  <inkml:trace contextRef="#ctx0" brushRef="#br0" timeOffset="14563.59">8537 16270 403 0,'0'0'17'0,"-7"3"5"0,0-3-22 0,7 0 0 16,0 0 0-16,0 0 0 0,0 0 168 0,0 0 28 15,0 0 7-15,0 0 1 0,0 0-136 0,4-3-28 16,3-10-4-16,-4 10-2 0,11-6-6 0,-10 2 0 16,3-2-1-16,3 6 0 0,8-7 8 0,3 1 1 15,-7-4 1-15,8 4 0 0,2 0-9 0,1-1-1 16,3-2-1-16,-3-4 0 0,0 6-2 0,3 1-1 16,-4-7 0-16,5 7 0 0,-5 0 10 0,1-7 3 15,0 7 0-15,0-1 0 0,-8 1-36 0,4-7 0 16,0 7 0-16,-3-1 0 0,-4 1 0 0,0-1 0 15,4 1 8-15,-4-7-8 0,4 7 11 0,-1-1-11 16,-3 1 10-16,1 6-10 0,-1-3 12 0,0-4-3 16,-4 10-1-16,1-9 0 0,0 9-8 0,-1-6 0 0,-3 6 9 0,0 0-833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t" anchorCtr="0" compatLnSpc="1">
            <a:prstTxWarp prst="textNoShape">
              <a:avLst/>
            </a:prstTxWarp>
          </a:bodyPr>
          <a:lstStyle>
            <a:lvl1pPr defTabSz="954088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7975" y="0"/>
            <a:ext cx="3165475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t" anchorCtr="0" compatLnSpc="1">
            <a:prstTxWarp prst="textNoShape">
              <a:avLst/>
            </a:prstTxWarp>
          </a:bodyPr>
          <a:lstStyle>
            <a:lvl1pPr algn="r" defTabSz="954088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17550"/>
            <a:ext cx="6370638" cy="3584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9325" y="4540250"/>
            <a:ext cx="5384800" cy="437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59875"/>
            <a:ext cx="3165475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b" anchorCtr="0" compatLnSpc="1">
            <a:prstTxWarp prst="textNoShape">
              <a:avLst/>
            </a:prstTxWarp>
          </a:bodyPr>
          <a:lstStyle>
            <a:lvl1pPr defTabSz="954088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7975" y="9159875"/>
            <a:ext cx="3165475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b" anchorCtr="0" compatLnSpc="1">
            <a:prstTxWarp prst="textNoShape">
              <a:avLst/>
            </a:prstTxWarp>
          </a:bodyPr>
          <a:lstStyle>
            <a:lvl1pPr algn="r" defTabSz="954088">
              <a:defRPr sz="1200" b="0"/>
            </a:lvl1pPr>
          </a:lstStyle>
          <a:p>
            <a:pPr>
              <a:defRPr/>
            </a:pPr>
            <a:fld id="{AC99860D-A2B0-4975-A461-7ED4B535E7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164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FD353B-472E-451A-BD93-077338A25922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56A100-E998-447D-A5FD-024B40AD92E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53EE8E-0C86-439E-B934-201EEF14908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39C5A9-E23C-4B83-96A8-AB298EBEF10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62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39C5A9-E23C-4B83-96A8-AB298EBEF10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17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8C85E2-53EB-40AD-95F5-592FD0279B9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A9AA50-AA54-42BD-9CC1-15B61FBB465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C6B2A-EB0C-4C9D-8AB0-D3589F43716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B2215E-D580-4DB9-A58A-6E03500B23F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E8A028-3D3F-4E46-9646-C2FC3D635C9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E8A028-3D3F-4E46-9646-C2FC3D635C9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90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AC319F-B880-4CC9-AA2B-71DB4646606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24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E8A028-3D3F-4E46-9646-C2FC3D635C9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16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0F4631-4C60-422F-93CE-D10BFE4A562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0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7550"/>
            <a:ext cx="6370638" cy="358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99860D-A2B0-4975-A461-7ED4B535E71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7550"/>
            <a:ext cx="6370638" cy="358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99860D-A2B0-4975-A461-7ED4B535E71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CD7A0B-9144-41CA-8EB2-FF435BE520C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C2586C-FEEC-457E-9F15-4A4E4A4480E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5D744C-5560-4380-B9DE-3FDA02548C8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FC3AA9-3C38-494A-89FD-D160CE79CAA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20E4F7-1986-4663-99EC-D83A725FD014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D1E930-1374-4561-ABFD-BCF2C8E560D1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AC319F-B880-4CC9-AA2B-71DB4646606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17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B40CA5-3CDD-427F-8C23-6AE255511D1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F0236B-4664-4DBF-86D0-EAAC5A64777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E7AD72-ACFA-45EC-88C3-6AC52699210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13011A-272D-41EE-8944-401E83A2DF5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A47917-C80D-4761-BA20-3004DC268C12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58D57B-F96B-4FC1-BD3E-0D96BC76D93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83B2C2-FF0A-4627-BE77-09C530CCD894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BFA167-B014-45C8-8EA6-A2CCDB23BFD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56B08A-03AF-4F0D-90A4-AE25A77E66A2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B54140-08E0-4822-A28A-ECB455D07247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BDF752-8D94-4912-ADA3-B78AB02B5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9D1FB5-72C5-4F23-A93D-0215410E31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2EB98F-0CB0-4208-804C-8C5A3D0E4C6D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5D92D1-2931-4665-91A9-4108B8E52C9D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F69D67-80E3-489B-BFF5-2A90A42960F7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4ECD6A-6BF3-4C24-9072-962ECBCC7EDF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7550"/>
            <a:ext cx="6370638" cy="358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23D99D-9279-43E1-AAAF-FE193CBFAB70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950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97CC2C-6317-4A05-B253-473D66AD8443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C0FA99-12D9-4083-A6FB-33F157B1FDC7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We then run k-means on the descriptor space. In this setting, k defines what we call the branch-factor of the tree, which indicates how fast the tree branches.</a:t>
            </a:r>
          </a:p>
          <a:p>
            <a:r>
              <a:rPr lang="en-US"/>
              <a:t>In this illustration, k is three. We then run k-means again, recursively on each of the resulting quantization cells.</a:t>
            </a:r>
          </a:p>
          <a:p>
            <a:r>
              <a:rPr lang="en-US"/>
              <a:t>This defines the vocabulary tree, which is essentially a hierarchical set of cluster centers and their corresponding Voronoi regions.</a:t>
            </a:r>
          </a:p>
          <a:p>
            <a:r>
              <a:rPr lang="en-US"/>
              <a:t>We typically use a branch-factor of 10 and six levels, resulting in a million leaf nodes. We lovingly call this the Mega-Voc.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3754CC-7368-4C24-AD31-1D6A0504FC83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F04FF0-1053-40D6-BFCF-61A2701AC484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We now have the vocabulary tree, and the online phase can begin.</a:t>
            </a:r>
          </a:p>
          <a:p>
            <a:r>
              <a:rPr lang="en-US"/>
              <a:t>In order to add an image to the database, we perform feature extraction. Each descriptor vector is now dropped down from the root of the tree and quantized very efficiently into a path down the tree, encoded by a single integer.</a:t>
            </a:r>
          </a:p>
          <a:p>
            <a:r>
              <a:rPr lang="en-US"/>
              <a:t>Each node in the vocabulary tree has an associated inverted file index.</a:t>
            </a:r>
          </a:p>
          <a:p>
            <a:r>
              <a:rPr lang="en-US"/>
              <a:t>Indecies back to the new image are then added to the relevant inverted files.  </a:t>
            </a:r>
          </a:p>
          <a:p>
            <a:r>
              <a:rPr lang="en-US"/>
              <a:t>This is a very efficient operation that is carried out whenever we want to add an image.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224803-51BB-40E4-9C83-35A6A922FF62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FD2E06-9D72-47BD-AD6A-3DE427510EE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93A048-9DC5-45DC-B94C-C1715BD0678E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4F4617-3AAE-4CEF-8F4B-B97042C2DDA3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A54E72-6E30-47B3-8C63-2B20C9D364E0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When we then wish to query on an input image, we quantize the descriptor vectors of the input image in a similar way, and accumulate scores for the images in the database with so called term frequency inverse document frequency (tf-idf). This is effectively an entropy weighting of the information. The winner is the image in the database with the most common information with the input image.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BDF752-8D94-4912-ADA3-B78AB02B5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F4FC2B-0283-4B5A-822A-EC2E48BA8A5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F4FC2B-0283-4B5A-822A-EC2E48BA8A5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50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AC319F-B880-4CC9-AA2B-71DB4646606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6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4AA29-1170-4E44-B88B-FDF3A710DB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941B08-7797-49C7-8283-A4E91E0A8D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164BEA-4537-4564-BD33-66573E04E2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76200"/>
            <a:ext cx="25908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76200"/>
            <a:ext cx="75692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DDFFF6-BC3E-414E-9E7F-84B440896E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387D3-5453-4B51-B30F-0A098EE925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7E8A4-5210-4BC2-8D46-690873997C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671B4A-8C06-41BE-BDDE-E7326F0357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A39A5-B531-4AE4-B14F-0492053F1B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55AAF8-59A4-400D-918C-F9102FA6E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0B8ED1-2C94-4A5A-9694-5F2C9E5BE5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571D99-C8E8-47AC-BF07-4E034607CB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59403E-A514-4DE5-BB5B-69EFBB2140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76200"/>
            <a:ext cx="11734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14400"/>
            <a:ext cx="11734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fld id="{0844648C-0E90-401D-A61B-A9DBCDCE6D8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6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alibri Light" panose="020F0302020204030204" pitchFamily="34" charset="0"/>
          <a:cs typeface="Calibri Light" panose="020F03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Calibri Light" panose="020F0302020204030204" pitchFamily="34" charset="0"/>
          <a:cs typeface="Calibri Light" panose="020F03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Calibri Light" panose="020F0302020204030204" pitchFamily="34" charset="0"/>
          <a:cs typeface="Calibri Light" panose="020F03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Calibri Light" panose="020F0302020204030204" pitchFamily="34" charset="0"/>
          <a:cs typeface="Calibri Light" panose="020F03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flickr.net/en/2010/01/27/a-look-into-the-past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il.cs.washington.edu/rome/rome_paper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oleObject" Target="../embeddings/oleObject1.bin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customXml" Target="../ink/ink3.xml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4.pn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customXml" Target="../ink/ink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customXml" Target="../ink/ink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customXml" Target="../ink/ink8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2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cs.ubc.ca/~lowe/papers/ijcv04.pdf" TargetMode="Externa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cs.ubc.ca/~lowe/papers/ijcv04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cs.ubc.ca/~lowe/papers/ijcv04.pdf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hyperlink" Target="http://matthewalunbrown.com/autostitch/autostitch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://www.cs.ubc.ca/~lowe/papers/ijcv04.pdf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2200/S00332ED1V01Y201103AIM011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26" Type="http://schemas.openxmlformats.org/officeDocument/2006/relationships/image" Target="../media/image107.png"/><Relationship Id="rId3" Type="http://schemas.openxmlformats.org/officeDocument/2006/relationships/image" Target="../media/image85.png"/><Relationship Id="rId21" Type="http://schemas.openxmlformats.org/officeDocument/2006/relationships/image" Target="../media/image103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5" Type="http://schemas.openxmlformats.org/officeDocument/2006/relationships/image" Target="../media/image106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24" Type="http://schemas.openxmlformats.org/officeDocument/2006/relationships/hyperlink" Target="http://www.pascal-network.org/challenges/VOC/pubs/leibe04.pdf" TargetMode="External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23" Type="http://schemas.openxmlformats.org/officeDocument/2006/relationships/image" Target="../media/image105.png"/><Relationship Id="rId28" Type="http://schemas.openxmlformats.org/officeDocument/2006/relationships/image" Target="../media/image109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Relationship Id="rId22" Type="http://schemas.openxmlformats.org/officeDocument/2006/relationships/image" Target="../media/image104.png"/><Relationship Id="rId27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vk.com/album-1299894_50747604" TargetMode="Externa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shabal.in/visuals/kmeans/1.html" TargetMode="External"/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.uky.edu/~stewe/publications/nister_stewenius_cvpr2006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jpeg"/><Relationship Id="rId5" Type="http://schemas.openxmlformats.org/officeDocument/2006/relationships/image" Target="../media/image116.jpeg"/><Relationship Id="rId4" Type="http://schemas.openxmlformats.org/officeDocument/2006/relationships/image" Target="../media/image117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eg"/><Relationship Id="rId3" Type="http://schemas.openxmlformats.org/officeDocument/2006/relationships/image" Target="../media/image115.jpeg"/><Relationship Id="rId7" Type="http://schemas.openxmlformats.org/officeDocument/2006/relationships/image" Target="../media/image11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eg"/><Relationship Id="rId5" Type="http://schemas.openxmlformats.org/officeDocument/2006/relationships/image" Target="../media/image117.jpeg"/><Relationship Id="rId4" Type="http://schemas.openxmlformats.org/officeDocument/2006/relationships/image" Target="../media/image119.jpe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eg"/><Relationship Id="rId3" Type="http://schemas.openxmlformats.org/officeDocument/2006/relationships/image" Target="../media/image115.jpeg"/><Relationship Id="rId7" Type="http://schemas.openxmlformats.org/officeDocument/2006/relationships/image" Target="../media/image11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jpeg"/><Relationship Id="rId5" Type="http://schemas.openxmlformats.org/officeDocument/2006/relationships/image" Target="../media/image121.jpeg"/><Relationship Id="rId10" Type="http://schemas.openxmlformats.org/officeDocument/2006/relationships/image" Target="../media/image122.jpeg"/><Relationship Id="rId4" Type="http://schemas.openxmlformats.org/officeDocument/2006/relationships/image" Target="../media/image120.jpeg"/><Relationship Id="rId9" Type="http://schemas.openxmlformats.org/officeDocument/2006/relationships/image" Target="../media/image118.jpe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eg"/><Relationship Id="rId3" Type="http://schemas.openxmlformats.org/officeDocument/2006/relationships/image" Target="../media/image115.jpeg"/><Relationship Id="rId7" Type="http://schemas.openxmlformats.org/officeDocument/2006/relationships/image" Target="../media/image11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jpeg"/><Relationship Id="rId11" Type="http://schemas.openxmlformats.org/officeDocument/2006/relationships/image" Target="../media/image123.jpeg"/><Relationship Id="rId5" Type="http://schemas.openxmlformats.org/officeDocument/2006/relationships/image" Target="../media/image121.jpeg"/><Relationship Id="rId10" Type="http://schemas.openxmlformats.org/officeDocument/2006/relationships/image" Target="../media/image122.jpeg"/><Relationship Id="rId4" Type="http://schemas.openxmlformats.org/officeDocument/2006/relationships/image" Target="../media/image120.jpeg"/><Relationship Id="rId9" Type="http://schemas.openxmlformats.org/officeDocument/2006/relationships/image" Target="../media/image1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://www.cs.ubc.ca/~lowe/papers/ijcv04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409.540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1"/>
          <p:cNvSpPr>
            <a:spLocks noGrp="1"/>
          </p:cNvSpPr>
          <p:nvPr>
            <p:ph type="ctr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 Alignment</a:t>
            </a:r>
          </a:p>
        </p:txBody>
      </p:sp>
      <p:sp>
        <p:nvSpPr>
          <p:cNvPr id="18454" name="Rectangle 74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5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8A2D3C-4B25-3648-A225-498789C7A185}"/>
              </a:ext>
            </a:extLst>
          </p:cNvPr>
          <p:cNvSpPr/>
          <p:nvPr/>
        </p:nvSpPr>
        <p:spPr>
          <a:xfrm>
            <a:off x="10428778" y="6444613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0">
                <a:latin typeface="+mn-lt"/>
                <a:hlinkClick r:id="rId3"/>
              </a:rPr>
              <a:t>Source</a:t>
            </a:r>
            <a:endParaRPr lang="en-US" sz="1400" b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739E8-5C54-40E4-87FE-C540F7BDA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821531"/>
            <a:ext cx="3124200" cy="1752600"/>
          </a:xfrm>
        </p:spPr>
        <p:txBody>
          <a:bodyPr/>
          <a:lstStyle/>
          <a:p>
            <a:pPr algn="l"/>
            <a:r>
              <a:rPr lang="en-US" dirty="0"/>
              <a:t>Slides are from Svetlana </a:t>
            </a:r>
            <a:r>
              <a:rPr lang="en-US" dirty="0" err="1"/>
              <a:t>Lazebnik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405862" y="1412652"/>
            <a:ext cx="6019331" cy="4029450"/>
            <a:chOff x="533400" y="993775"/>
            <a:chExt cx="8077200" cy="5407025"/>
          </a:xfrm>
        </p:grpSpPr>
        <p:pic>
          <p:nvPicPr>
            <p:cNvPr id="18434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t="12801"/>
            <a:stretch>
              <a:fillRect/>
            </a:stretch>
          </p:blipFill>
          <p:spPr bwMode="auto">
            <a:xfrm>
              <a:off x="533400" y="3805238"/>
              <a:ext cx="3886200" cy="2541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36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33400" y="993775"/>
              <a:ext cx="3886200" cy="2579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37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3813175"/>
              <a:ext cx="3886200" cy="258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38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19638" y="993775"/>
              <a:ext cx="3886200" cy="2579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20293-DB3B-924D-A676-D8D0E8FD2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applications: Large-scale reconstruction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BCA04E-B437-ED49-A0B1-1838BA269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03512"/>
            <a:ext cx="10363200" cy="447957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4F215F-E7D0-C64F-9EA9-412464D64952}"/>
              </a:ext>
            </a:extLst>
          </p:cNvPr>
          <p:cNvSpPr txBox="1"/>
          <p:nvPr/>
        </p:nvSpPr>
        <p:spPr>
          <a:xfrm>
            <a:off x="3612467" y="6400800"/>
            <a:ext cx="4967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n-lt"/>
              </a:rPr>
              <a:t>S. Agarwal et al. </a:t>
            </a:r>
            <a:r>
              <a:rPr lang="en-US" sz="1600" b="0" dirty="0">
                <a:latin typeface="+mn-lt"/>
                <a:hlinkClick r:id="rId3"/>
              </a:rPr>
              <a:t>Building Rome in a Day</a:t>
            </a:r>
            <a:r>
              <a:rPr lang="en-US" sz="1600" b="0" dirty="0">
                <a:latin typeface="+mn-lt"/>
              </a:rPr>
              <a:t>. ICCV 2009</a:t>
            </a:r>
          </a:p>
        </p:txBody>
      </p:sp>
    </p:spTree>
    <p:extLst>
      <p:ext uri="{BB962C8B-B14F-4D97-AF65-F5344CB8AC3E}">
        <p14:creationId xmlns:p14="http://schemas.microsoft.com/office/powerpoint/2010/main" val="605269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Feature-based 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14400"/>
            <a:ext cx="10363200" cy="5257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Find a set of of feature matches that agree in terms of: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400" dirty="0"/>
              <a:t>Local appearance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400" dirty="0"/>
              <a:t>Geometric configuration</a:t>
            </a:r>
          </a:p>
        </p:txBody>
      </p:sp>
      <p:pic>
        <p:nvPicPr>
          <p:cNvPr id="4" name="Picture 6" descr="SIFT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6998" y="2292779"/>
            <a:ext cx="2934203" cy="212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SIF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1" y="2292778"/>
            <a:ext cx="2934203" cy="212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eft-Right Arrow 5"/>
          <p:cNvSpPr/>
          <p:nvPr/>
        </p:nvSpPr>
        <p:spPr bwMode="auto">
          <a:xfrm>
            <a:off x="5632739" y="3247159"/>
            <a:ext cx="912581" cy="425871"/>
          </a:xfrm>
          <a:prstGeom prst="leftRightArrow">
            <a:avLst/>
          </a:prstGeom>
          <a:solidFill>
            <a:schemeClr val="bg1"/>
          </a:solidFill>
          <a:ln w="254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89970" y="2377630"/>
            <a:ext cx="56938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8" name="Picture 23" descr="homograph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6168" y="4509220"/>
            <a:ext cx="4543894" cy="2272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3350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Feature-based alignment </a:t>
            </a:r>
            <a:r>
              <a:rPr lang="en-US" i="1" dirty="0"/>
              <a:t>really works</a:t>
            </a:r>
            <a:r>
              <a:rPr lang="en-US" dirty="0"/>
              <a:t>!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6DD1A39-45F6-544C-B956-63937169A51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447800"/>
            <a:ext cx="4800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8F2D3796-2691-F340-B1B4-17CC011B2053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4800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E3EED3-C970-CE47-82AE-2CDFA41718EC}"/>
              </a:ext>
            </a:extLst>
          </p:cNvPr>
          <p:cNvSpPr txBox="1"/>
          <p:nvPr/>
        </p:nvSpPr>
        <p:spPr>
          <a:xfrm>
            <a:off x="10210800" y="6390237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n-lt"/>
              </a:rPr>
              <a:t>Source: N. Snavely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Feature-based alignment </a:t>
            </a:r>
            <a:r>
              <a:rPr lang="en-US" i="1" dirty="0"/>
              <a:t>really works</a:t>
            </a:r>
            <a:r>
              <a:rPr lang="en-US" dirty="0"/>
              <a:t>!</a:t>
            </a:r>
          </a:p>
        </p:txBody>
      </p:sp>
      <p:pic>
        <p:nvPicPr>
          <p:cNvPr id="15" name="Picture 1" descr="C:\snavely\work\papers\2010\singbing\fig\TreviMatch1.png">
            <a:extLst>
              <a:ext uri="{FF2B5EF4-FFF2-40B4-BE49-F238E27FC236}">
                <a16:creationId xmlns:a16="http://schemas.microsoft.com/office/drawing/2014/main" id="{E1EEF3B8-B6E1-AA43-9B1E-8D5ECBFB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35" y="1676400"/>
            <a:ext cx="4962533" cy="372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snavely\work\papers\2010\singbing\fig\TreviMatch2.png">
            <a:extLst>
              <a:ext uri="{FF2B5EF4-FFF2-40B4-BE49-F238E27FC236}">
                <a16:creationId xmlns:a16="http://schemas.microsoft.com/office/drawing/2014/main" id="{0478F008-058A-ED48-B9C2-78BF3C15C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689652"/>
            <a:ext cx="4960731" cy="372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BECCEA-AD97-DF4D-913C-1182B5418AA5}"/>
              </a:ext>
            </a:extLst>
          </p:cNvPr>
          <p:cNvSpPr txBox="1"/>
          <p:nvPr/>
        </p:nvSpPr>
        <p:spPr>
          <a:xfrm>
            <a:off x="10210800" y="6390237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n-lt"/>
              </a:rPr>
              <a:t>Source: N. Snavely</a:t>
            </a:r>
          </a:p>
        </p:txBody>
      </p:sp>
    </p:spTree>
    <p:extLst>
      <p:ext uri="{BB962C8B-B14F-4D97-AF65-F5344CB8AC3E}">
        <p14:creationId xmlns:p14="http://schemas.microsoft.com/office/powerpoint/2010/main" val="3967584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Motivation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Fitting of transformations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Affine transformations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/>
              <a:t>Homographies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08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Alignment: Fitting of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1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itchFamily="34" charset="0"/>
                  </a:rPr>
                  <a:t>Given: matches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),…,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latin typeface="Arial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itchFamily="34" charset="0"/>
                  </a:rPr>
                  <a:t>Find: transformation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800" dirty="0">
                    <a:latin typeface="Arial" pitchFamily="34" charset="0"/>
                  </a:rPr>
                  <a:t> that minimizes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residual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0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5"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08" name="Group 22"/>
          <p:cNvGrpSpPr>
            <a:grpSpLocks/>
          </p:cNvGrpSpPr>
          <p:nvPr/>
        </p:nvGrpSpPr>
        <p:grpSpPr bwMode="auto">
          <a:xfrm>
            <a:off x="3048000" y="3317875"/>
            <a:ext cx="5749993" cy="2549525"/>
            <a:chOff x="1276" y="2666"/>
            <a:chExt cx="3284" cy="1462"/>
          </a:xfrm>
        </p:grpSpPr>
        <p:sp>
          <p:nvSpPr>
            <p:cNvPr id="4113" name="Line 23"/>
            <p:cNvSpPr>
              <a:spLocks noChangeShapeType="1"/>
            </p:cNvSpPr>
            <p:nvPr/>
          </p:nvSpPr>
          <p:spPr bwMode="auto">
            <a:xfrm flipV="1">
              <a:off x="2860" y="3434"/>
              <a:ext cx="5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4" name="AutoShape 24">
              <a:hlinkClick r:id="" action="ppaction://hlinkshowjump?jump=firstslide" highlightClick="1"/>
            </p:cNvPr>
            <p:cNvSpPr>
              <a:spLocks noChangeArrowheads="1"/>
            </p:cNvSpPr>
            <p:nvPr/>
          </p:nvSpPr>
          <p:spPr bwMode="auto">
            <a:xfrm>
              <a:off x="1276" y="2666"/>
              <a:ext cx="1412" cy="1462"/>
            </a:xfrm>
            <a:prstGeom prst="actionButtonHome">
              <a:avLst/>
            </a:prstGeom>
            <a:solidFill>
              <a:schemeClr val="bg2">
                <a:alpha val="25098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5" name="Oval 25"/>
            <p:cNvSpPr>
              <a:spLocks noChangeAspect="1" noChangeArrowheads="1"/>
            </p:cNvSpPr>
            <p:nvPr/>
          </p:nvSpPr>
          <p:spPr bwMode="auto">
            <a:xfrm>
              <a:off x="1941" y="2831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6" name="Oval 26"/>
            <p:cNvSpPr>
              <a:spLocks noChangeAspect="1" noChangeArrowheads="1"/>
            </p:cNvSpPr>
            <p:nvPr/>
          </p:nvSpPr>
          <p:spPr bwMode="auto">
            <a:xfrm>
              <a:off x="2325" y="3866"/>
              <a:ext cx="75" cy="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7" name="Oval 27"/>
            <p:cNvSpPr>
              <a:spLocks noChangeAspect="1" noChangeArrowheads="1"/>
            </p:cNvSpPr>
            <p:nvPr/>
          </p:nvSpPr>
          <p:spPr bwMode="auto">
            <a:xfrm>
              <a:off x="1872" y="3621"/>
              <a:ext cx="75" cy="7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8" name="Oval 28"/>
            <p:cNvSpPr>
              <a:spLocks noChangeAspect="1" noChangeArrowheads="1"/>
            </p:cNvSpPr>
            <p:nvPr/>
          </p:nvSpPr>
          <p:spPr bwMode="auto">
            <a:xfrm>
              <a:off x="1413" y="3360"/>
              <a:ext cx="75" cy="75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9" name="Oval 29"/>
            <p:cNvSpPr>
              <a:spLocks noChangeAspect="1" noChangeArrowheads="1"/>
            </p:cNvSpPr>
            <p:nvPr/>
          </p:nvSpPr>
          <p:spPr bwMode="auto">
            <a:xfrm>
              <a:off x="2256" y="3168"/>
              <a:ext cx="75" cy="7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0" name="AutoShape 30">
              <a:hlinkClick r:id="" action="ppaction://hlinkshowjump?jump=firstslide" highlightClick="1"/>
            </p:cNvPr>
            <p:cNvSpPr>
              <a:spLocks noChangeArrowheads="1"/>
            </p:cNvSpPr>
            <p:nvPr/>
          </p:nvSpPr>
          <p:spPr bwMode="auto">
            <a:xfrm rot="1247942">
              <a:off x="3628" y="2954"/>
              <a:ext cx="932" cy="1126"/>
            </a:xfrm>
            <a:prstGeom prst="actionButtonHome">
              <a:avLst/>
            </a:prstGeom>
            <a:solidFill>
              <a:schemeClr val="bg2">
                <a:alpha val="25098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21" name="Oval 31"/>
            <p:cNvSpPr>
              <a:spLocks noChangeAspect="1" noChangeArrowheads="1"/>
            </p:cNvSpPr>
            <p:nvPr/>
          </p:nvSpPr>
          <p:spPr bwMode="auto">
            <a:xfrm>
              <a:off x="4176" y="3168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2" name="Oval 32"/>
            <p:cNvSpPr>
              <a:spLocks noChangeAspect="1" noChangeArrowheads="1"/>
            </p:cNvSpPr>
            <p:nvPr/>
          </p:nvSpPr>
          <p:spPr bwMode="auto">
            <a:xfrm>
              <a:off x="4176" y="3887"/>
              <a:ext cx="75" cy="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3" name="Oval 33"/>
            <p:cNvSpPr>
              <a:spLocks noChangeAspect="1" noChangeArrowheads="1"/>
            </p:cNvSpPr>
            <p:nvPr/>
          </p:nvSpPr>
          <p:spPr bwMode="auto">
            <a:xfrm>
              <a:off x="3936" y="3621"/>
              <a:ext cx="75" cy="7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4" name="Oval 34"/>
            <p:cNvSpPr>
              <a:spLocks noChangeAspect="1" noChangeArrowheads="1"/>
            </p:cNvSpPr>
            <p:nvPr/>
          </p:nvSpPr>
          <p:spPr bwMode="auto">
            <a:xfrm>
              <a:off x="3744" y="3360"/>
              <a:ext cx="75" cy="75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5" name="Oval 35"/>
            <p:cNvSpPr>
              <a:spLocks noChangeAspect="1" noChangeArrowheads="1"/>
            </p:cNvSpPr>
            <p:nvPr/>
          </p:nvSpPr>
          <p:spPr bwMode="auto">
            <a:xfrm>
              <a:off x="4293" y="3408"/>
              <a:ext cx="75" cy="7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09" name="Text Box 36"/>
          <p:cNvSpPr txBox="1">
            <a:spLocks noChangeArrowheads="1"/>
          </p:cNvSpPr>
          <p:nvPr/>
        </p:nvSpPr>
        <p:spPr bwMode="auto">
          <a:xfrm>
            <a:off x="6156153" y="4066450"/>
            <a:ext cx="465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C00000"/>
                </a:solidFill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10" name="Text Box 37"/>
              <p:cNvSpPr txBox="1">
                <a:spLocks noChangeArrowheads="1"/>
              </p:cNvSpPr>
              <p:nvPr/>
            </p:nvSpPr>
            <p:spPr bwMode="auto">
              <a:xfrm>
                <a:off x="3533020" y="3379043"/>
                <a:ext cx="624182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i="1" baseline="-25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10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33020" y="3379043"/>
                <a:ext cx="624182" cy="453137"/>
              </a:xfrm>
              <a:prstGeom prst="rect">
                <a:avLst/>
              </a:prstGeom>
              <a:blipFill>
                <a:blip r:embed="rId4"/>
                <a:stretch>
                  <a:fillRect b="-533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6C3E23-BBF2-344E-94F8-2E3297F0DFA9}"/>
                  </a:ext>
                </a:extLst>
              </p:cNvPr>
              <p:cNvSpPr txBox="1"/>
              <p:nvPr/>
            </p:nvSpPr>
            <p:spPr>
              <a:xfrm>
                <a:off x="7552977" y="3837150"/>
                <a:ext cx="703984" cy="461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6C3E23-BBF2-344E-94F8-2E3297F0D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77" y="3837150"/>
                <a:ext cx="703984" cy="461921"/>
              </a:xfrm>
              <a:prstGeom prst="rect">
                <a:avLst/>
              </a:prstGeom>
              <a:blipFill>
                <a:blip r:embed="rId5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3167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2D transformation models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524000"/>
            <a:ext cx="80010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800" dirty="0"/>
              <a:t>Similarity</a:t>
            </a:r>
            <a:br>
              <a:rPr lang="en-US" sz="2800" dirty="0"/>
            </a:br>
            <a:r>
              <a:rPr lang="en-US" sz="2800" dirty="0"/>
              <a:t>(translation, </a:t>
            </a:r>
            <a:br>
              <a:rPr lang="en-US" sz="2800" dirty="0"/>
            </a:br>
            <a:r>
              <a:rPr lang="en-US" sz="2800" dirty="0"/>
              <a:t>scale, rotation)</a:t>
            </a:r>
            <a:br>
              <a:rPr lang="en-US" sz="2800" dirty="0"/>
            </a:br>
            <a:br>
              <a:rPr lang="en-US" sz="2800" dirty="0"/>
            </a:br>
            <a:endParaRPr lang="en-US" sz="1200" dirty="0"/>
          </a:p>
          <a:p>
            <a:pPr>
              <a:buFontTx/>
              <a:buChar char="•"/>
            </a:pPr>
            <a:r>
              <a:rPr lang="en-US" sz="2800" dirty="0"/>
              <a:t>Affine</a:t>
            </a:r>
            <a:br>
              <a:rPr lang="en-US" sz="2800" dirty="0"/>
            </a:br>
            <a:br>
              <a:rPr lang="en-US" sz="2800" dirty="0"/>
            </a:br>
            <a:endParaRPr lang="en-US" sz="1200" dirty="0"/>
          </a:p>
          <a:p>
            <a:pPr>
              <a:buFontTx/>
              <a:buChar char="•"/>
            </a:pPr>
            <a:r>
              <a:rPr lang="en-US" sz="2800" dirty="0"/>
              <a:t>Projective</a:t>
            </a:r>
            <a:br>
              <a:rPr lang="en-US" sz="2800" dirty="0"/>
            </a:br>
            <a:r>
              <a:rPr lang="en-US" sz="2800" dirty="0"/>
              <a:t>(</a:t>
            </a:r>
            <a:r>
              <a:rPr lang="en-US" sz="2800" dirty="0" err="1"/>
              <a:t>homography</a:t>
            </a:r>
            <a:r>
              <a:rPr lang="en-US" sz="2800" dirty="0"/>
              <a:t>)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4580" name="Rectangle 5"/>
          <p:cNvSpPr>
            <a:spLocks noChangeArrowheads="1"/>
          </p:cNvSpPr>
          <p:nvPr/>
        </p:nvSpPr>
        <p:spPr bwMode="auto">
          <a:xfrm>
            <a:off x="7772400" y="2057400"/>
            <a:ext cx="457200" cy="381000"/>
          </a:xfrm>
          <a:prstGeom prst="rect">
            <a:avLst/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 rot="2351569">
            <a:off x="8839200" y="2057400"/>
            <a:ext cx="457200" cy="381000"/>
          </a:xfrm>
          <a:prstGeom prst="rect">
            <a:avLst/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Rectangle 7"/>
          <p:cNvSpPr>
            <a:spLocks noChangeArrowheads="1"/>
          </p:cNvSpPr>
          <p:nvPr/>
        </p:nvSpPr>
        <p:spPr bwMode="auto">
          <a:xfrm>
            <a:off x="5486400" y="2057400"/>
            <a:ext cx="457200" cy="381000"/>
          </a:xfrm>
          <a:prstGeom prst="rect">
            <a:avLst/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Rectangle 8"/>
          <p:cNvSpPr>
            <a:spLocks noChangeArrowheads="1"/>
          </p:cNvSpPr>
          <p:nvPr/>
        </p:nvSpPr>
        <p:spPr bwMode="auto">
          <a:xfrm>
            <a:off x="6477000" y="1905000"/>
            <a:ext cx="685800" cy="609600"/>
          </a:xfrm>
          <a:prstGeom prst="rect">
            <a:avLst/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Rectangle 9"/>
          <p:cNvSpPr>
            <a:spLocks noChangeArrowheads="1"/>
          </p:cNvSpPr>
          <p:nvPr/>
        </p:nvSpPr>
        <p:spPr bwMode="auto">
          <a:xfrm>
            <a:off x="5486400" y="3505200"/>
            <a:ext cx="457200" cy="381000"/>
          </a:xfrm>
          <a:prstGeom prst="rect">
            <a:avLst/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AutoShape 10"/>
          <p:cNvSpPr>
            <a:spLocks noChangeArrowheads="1"/>
          </p:cNvSpPr>
          <p:nvPr/>
        </p:nvSpPr>
        <p:spPr bwMode="auto">
          <a:xfrm rot="-1318191">
            <a:off x="6497638" y="3352800"/>
            <a:ext cx="1143000" cy="457200"/>
          </a:xfrm>
          <a:prstGeom prst="parallelogram">
            <a:avLst>
              <a:gd name="adj" fmla="val 62500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AutoShape 11"/>
          <p:cNvSpPr>
            <a:spLocks noChangeArrowheads="1"/>
          </p:cNvSpPr>
          <p:nvPr/>
        </p:nvSpPr>
        <p:spPr bwMode="auto">
          <a:xfrm>
            <a:off x="8382000" y="2133600"/>
            <a:ext cx="3048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AutoShape 12"/>
          <p:cNvSpPr>
            <a:spLocks noChangeArrowheads="1"/>
          </p:cNvSpPr>
          <p:nvPr/>
        </p:nvSpPr>
        <p:spPr bwMode="auto">
          <a:xfrm>
            <a:off x="6096000" y="2133600"/>
            <a:ext cx="3048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AutoShape 13"/>
          <p:cNvSpPr>
            <a:spLocks noChangeArrowheads="1"/>
          </p:cNvSpPr>
          <p:nvPr/>
        </p:nvSpPr>
        <p:spPr bwMode="auto">
          <a:xfrm>
            <a:off x="6096000" y="3581400"/>
            <a:ext cx="3048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Rectangle 17"/>
          <p:cNvSpPr>
            <a:spLocks noChangeArrowheads="1"/>
          </p:cNvSpPr>
          <p:nvPr/>
        </p:nvSpPr>
        <p:spPr bwMode="auto">
          <a:xfrm>
            <a:off x="5486400" y="4800600"/>
            <a:ext cx="457200" cy="381000"/>
          </a:xfrm>
          <a:prstGeom prst="rect">
            <a:avLst/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AutoShape 19"/>
          <p:cNvSpPr>
            <a:spLocks noChangeArrowheads="1"/>
          </p:cNvSpPr>
          <p:nvPr/>
        </p:nvSpPr>
        <p:spPr bwMode="auto">
          <a:xfrm>
            <a:off x="6096000" y="4876800"/>
            <a:ext cx="3048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Freeform 20"/>
          <p:cNvSpPr>
            <a:spLocks/>
          </p:cNvSpPr>
          <p:nvPr/>
        </p:nvSpPr>
        <p:spPr bwMode="auto">
          <a:xfrm>
            <a:off x="6629400" y="4648200"/>
            <a:ext cx="914400" cy="685800"/>
          </a:xfrm>
          <a:custGeom>
            <a:avLst/>
            <a:gdLst>
              <a:gd name="T0" fmla="*/ 0 w 576"/>
              <a:gd name="T1" fmla="*/ 2147483647 h 432"/>
              <a:gd name="T2" fmla="*/ 2147483647 w 576"/>
              <a:gd name="T3" fmla="*/ 2147483647 h 432"/>
              <a:gd name="T4" fmla="*/ 2147483647 w 576"/>
              <a:gd name="T5" fmla="*/ 0 h 432"/>
              <a:gd name="T6" fmla="*/ 2147483647 w 576"/>
              <a:gd name="T7" fmla="*/ 2147483647 h 432"/>
              <a:gd name="T8" fmla="*/ 0 w 576"/>
              <a:gd name="T9" fmla="*/ 2147483647 h 4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"/>
              <a:gd name="T16" fmla="*/ 0 h 432"/>
              <a:gd name="T17" fmla="*/ 576 w 576"/>
              <a:gd name="T18" fmla="*/ 432 h 4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" h="432">
                <a:moveTo>
                  <a:pt x="0" y="384"/>
                </a:moveTo>
                <a:lnTo>
                  <a:pt x="96" y="96"/>
                </a:lnTo>
                <a:lnTo>
                  <a:pt x="528" y="0"/>
                </a:lnTo>
                <a:lnTo>
                  <a:pt x="576" y="432"/>
                </a:lnTo>
                <a:lnTo>
                  <a:pt x="0" y="384"/>
                </a:lnTo>
                <a:close/>
              </a:path>
            </a:pathLst>
          </a:cu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7B1C5F3-D015-D349-AE8F-2E536619EFE0}"/>
              </a:ext>
            </a:extLst>
          </p:cNvPr>
          <p:cNvSpPr/>
          <p:nvPr/>
        </p:nvSpPr>
        <p:spPr bwMode="auto">
          <a:xfrm>
            <a:off x="1447800" y="2971800"/>
            <a:ext cx="8991600" cy="3048000"/>
          </a:xfrm>
          <a:prstGeom prst="roundRect">
            <a:avLst/>
          </a:prstGeom>
          <a:noFill/>
          <a:ln w="793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start with affine transformations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2800" dirty="0"/>
              <a:t>Simple fitting procedure: linear least squares</a:t>
            </a:r>
          </a:p>
          <a:p>
            <a:pPr>
              <a:buFontTx/>
              <a:buChar char="•"/>
            </a:pPr>
            <a:r>
              <a:rPr lang="en-US" sz="2800" dirty="0"/>
              <a:t>Approximates viewpoint changes for roughly planar objects and roughly orthographic cameras</a:t>
            </a:r>
          </a:p>
          <a:p>
            <a:pPr>
              <a:buFontTx/>
              <a:buChar char="•"/>
            </a:pPr>
            <a:r>
              <a:rPr lang="en-US" sz="2800" dirty="0"/>
              <a:t>Can be used to initialize fitting for more complex models</a:t>
            </a:r>
          </a:p>
        </p:txBody>
      </p:sp>
      <p:graphicFrame>
        <p:nvGraphicFramePr>
          <p:cNvPr id="5122" name="Object 4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3108325" y="3276600"/>
          <a:ext cx="2801938" cy="255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574603" imgH="5079365" progId="Photoshop.Image.10">
                  <p:embed/>
                </p:oleObj>
              </mc:Choice>
              <mc:Fallback>
                <p:oleObj name="Image" r:id="rId3" imgW="5574603" imgH="5079365" progId="Photoshop.Image.10">
                  <p:embed/>
                  <p:pic>
                    <p:nvPicPr>
                      <p:cNvPr id="512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8325" y="3276600"/>
                        <a:ext cx="2801938" cy="255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6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6232526" y="3276600"/>
          <a:ext cx="3063875" cy="255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6095238" imgH="5079365" progId="Photoshop.Image.10">
                  <p:embed/>
                </p:oleObj>
              </mc:Choice>
              <mc:Fallback>
                <p:oleObj name="Image" r:id="rId5" imgW="6095238" imgH="5079365" progId="Photoshop.Image.10">
                  <p:embed/>
                  <p:pic>
                    <p:nvPicPr>
                      <p:cNvPr id="512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2526" y="3276600"/>
                        <a:ext cx="3063875" cy="255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Parallelogram 5"/>
          <p:cNvSpPr>
            <a:spLocks noChangeArrowheads="1"/>
          </p:cNvSpPr>
          <p:nvPr/>
        </p:nvSpPr>
        <p:spPr bwMode="auto">
          <a:xfrm rot="9408807">
            <a:off x="4032250" y="3779839"/>
            <a:ext cx="1631950" cy="814387"/>
          </a:xfrm>
          <a:prstGeom prst="parallelogram">
            <a:avLst>
              <a:gd name="adj" fmla="val 46721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7" name="Parallelogram 6"/>
          <p:cNvSpPr>
            <a:spLocks noChangeArrowheads="1"/>
          </p:cNvSpPr>
          <p:nvPr/>
        </p:nvSpPr>
        <p:spPr bwMode="auto">
          <a:xfrm rot="11858570" flipH="1">
            <a:off x="6837364" y="3887788"/>
            <a:ext cx="1633537" cy="836612"/>
          </a:xfrm>
          <a:prstGeom prst="parallelogram">
            <a:avLst>
              <a:gd name="adj" fmla="val 29975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B18A12-3F25-4240-8985-6295B2221153}"/>
                  </a:ext>
                </a:extLst>
              </p14:cNvPr>
              <p14:cNvContentPartPr/>
              <p14:nvPr/>
            </p14:nvContentPartPr>
            <p14:xfrm>
              <a:off x="2098080" y="678960"/>
              <a:ext cx="4910040" cy="5273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B18A12-3F25-4240-8985-6295B222115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88720" y="669600"/>
                <a:ext cx="4928760" cy="529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Fitting an affine transformation</a:t>
            </a:r>
          </a:p>
        </p:txBody>
      </p:sp>
      <p:sp>
        <p:nvSpPr>
          <p:cNvPr id="61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2800" dirty="0"/>
              <a:t>Assume we know the correspondences, how do we get the transformation?</a:t>
            </a:r>
          </a:p>
        </p:txBody>
      </p:sp>
      <p:sp>
        <p:nvSpPr>
          <p:cNvPr id="6152" name="Line 17"/>
          <p:cNvSpPr>
            <a:spLocks noChangeShapeType="1"/>
          </p:cNvSpPr>
          <p:nvPr/>
        </p:nvSpPr>
        <p:spPr bwMode="auto">
          <a:xfrm flipV="1">
            <a:off x="3429000" y="3927474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6153" name="Group 18"/>
          <p:cNvGrpSpPr>
            <a:grpSpLocks/>
          </p:cNvGrpSpPr>
          <p:nvPr/>
        </p:nvGrpSpPr>
        <p:grpSpPr bwMode="auto">
          <a:xfrm>
            <a:off x="914400" y="2708275"/>
            <a:ext cx="2241550" cy="2320925"/>
            <a:chOff x="3052" y="698"/>
            <a:chExt cx="1412" cy="1462"/>
          </a:xfrm>
        </p:grpSpPr>
        <p:sp>
          <p:nvSpPr>
            <p:cNvPr id="6160" name="AutoShape 19">
              <a:hlinkClick r:id="" action="ppaction://hlinkshowjump?jump=firstslide" highlightClick="1"/>
            </p:cNvPr>
            <p:cNvSpPr>
              <a:spLocks noChangeArrowheads="1"/>
            </p:cNvSpPr>
            <p:nvPr/>
          </p:nvSpPr>
          <p:spPr bwMode="auto">
            <a:xfrm>
              <a:off x="3052" y="698"/>
              <a:ext cx="1412" cy="1462"/>
            </a:xfrm>
            <a:prstGeom prst="actionButtonHome">
              <a:avLst/>
            </a:prstGeom>
            <a:solidFill>
              <a:schemeClr val="bg2">
                <a:alpha val="25098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" name="Oval 20"/>
            <p:cNvSpPr>
              <a:spLocks noChangeAspect="1" noChangeArrowheads="1"/>
            </p:cNvSpPr>
            <p:nvPr/>
          </p:nvSpPr>
          <p:spPr bwMode="auto">
            <a:xfrm>
              <a:off x="3717" y="863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2" name="Oval 21"/>
            <p:cNvSpPr>
              <a:spLocks noChangeAspect="1" noChangeArrowheads="1"/>
            </p:cNvSpPr>
            <p:nvPr/>
          </p:nvSpPr>
          <p:spPr bwMode="auto">
            <a:xfrm>
              <a:off x="4101" y="1898"/>
              <a:ext cx="75" cy="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" name="Oval 22"/>
            <p:cNvSpPr>
              <a:spLocks noChangeAspect="1" noChangeArrowheads="1"/>
            </p:cNvSpPr>
            <p:nvPr/>
          </p:nvSpPr>
          <p:spPr bwMode="auto">
            <a:xfrm>
              <a:off x="3648" y="1653"/>
              <a:ext cx="75" cy="7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" name="Oval 23"/>
            <p:cNvSpPr>
              <a:spLocks noChangeAspect="1" noChangeArrowheads="1"/>
            </p:cNvSpPr>
            <p:nvPr/>
          </p:nvSpPr>
          <p:spPr bwMode="auto">
            <a:xfrm>
              <a:off x="3189" y="1392"/>
              <a:ext cx="75" cy="75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5" name="Oval 24"/>
            <p:cNvSpPr>
              <a:spLocks noChangeAspect="1" noChangeArrowheads="1"/>
            </p:cNvSpPr>
            <p:nvPr/>
          </p:nvSpPr>
          <p:spPr bwMode="auto">
            <a:xfrm>
              <a:off x="4032" y="1200"/>
              <a:ext cx="75" cy="7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4" name="AutoShape 26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 rot="1247942">
            <a:off x="4648200" y="2971800"/>
            <a:ext cx="1479550" cy="1787525"/>
          </a:xfrm>
          <a:prstGeom prst="actionButtonHome">
            <a:avLst/>
          </a:prstGeom>
          <a:solidFill>
            <a:schemeClr val="bg2">
              <a:alpha val="25098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55" name="Oval 27"/>
          <p:cNvSpPr>
            <a:spLocks noChangeAspect="1" noChangeArrowheads="1"/>
          </p:cNvSpPr>
          <p:nvPr/>
        </p:nvSpPr>
        <p:spPr bwMode="auto">
          <a:xfrm>
            <a:off x="5519738" y="3309937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6" name="Oval 28"/>
          <p:cNvSpPr>
            <a:spLocks noChangeAspect="1" noChangeArrowheads="1"/>
          </p:cNvSpPr>
          <p:nvPr/>
        </p:nvSpPr>
        <p:spPr bwMode="auto">
          <a:xfrm>
            <a:off x="5518151" y="4452937"/>
            <a:ext cx="119063" cy="1190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7" name="Oval 29"/>
          <p:cNvSpPr>
            <a:spLocks noChangeAspect="1" noChangeArrowheads="1"/>
          </p:cNvSpPr>
          <p:nvPr/>
        </p:nvSpPr>
        <p:spPr bwMode="auto">
          <a:xfrm>
            <a:off x="5137151" y="4030662"/>
            <a:ext cx="119063" cy="119062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8" name="Oval 30"/>
          <p:cNvSpPr>
            <a:spLocks noChangeAspect="1" noChangeArrowheads="1"/>
          </p:cNvSpPr>
          <p:nvPr/>
        </p:nvSpPr>
        <p:spPr bwMode="auto">
          <a:xfrm>
            <a:off x="4832351" y="3616325"/>
            <a:ext cx="119063" cy="119063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9" name="Oval 31"/>
          <p:cNvSpPr>
            <a:spLocks noChangeAspect="1" noChangeArrowheads="1"/>
          </p:cNvSpPr>
          <p:nvPr/>
        </p:nvSpPr>
        <p:spPr bwMode="auto">
          <a:xfrm>
            <a:off x="5703888" y="3692525"/>
            <a:ext cx="119062" cy="11906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29400" y="4694398"/>
                <a:ext cx="4122539" cy="1469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+mn-lt"/>
                  </a:rPr>
                  <a:t>Want to find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b="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b="0" dirty="0">
                    <a:latin typeface="+mn-lt"/>
                  </a:rPr>
                  <a:t> to minimize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4694398"/>
                <a:ext cx="4122539" cy="1469890"/>
              </a:xfrm>
              <a:prstGeom prst="rect">
                <a:avLst/>
              </a:prstGeom>
              <a:blipFill>
                <a:blip r:embed="rId3"/>
                <a:stretch>
                  <a:fillRect l="-2367" t="-2905" r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852A79-0A72-1043-B2D8-01D9E90F5794}"/>
                  </a:ext>
                </a:extLst>
              </p:cNvPr>
              <p:cNvSpPr txBox="1"/>
              <p:nvPr/>
            </p:nvSpPr>
            <p:spPr>
              <a:xfrm>
                <a:off x="990600" y="2708275"/>
                <a:ext cx="9918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852A79-0A72-1043-B2D8-01D9E90F5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708275"/>
                <a:ext cx="991874" cy="40011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2428D5-17DA-BE43-962D-12F72608DC71}"/>
                  </a:ext>
                </a:extLst>
              </p:cNvPr>
              <p:cNvSpPr txBox="1"/>
              <p:nvPr/>
            </p:nvSpPr>
            <p:spPr>
              <a:xfrm>
                <a:off x="4761188" y="2873524"/>
                <a:ext cx="1019062" cy="4003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2428D5-17DA-BE43-962D-12F72608D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188" y="2873524"/>
                <a:ext cx="1019062" cy="40030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573D28-989C-8A40-851E-8AD6689D7DC1}"/>
                  </a:ext>
                </a:extLst>
              </p:cNvPr>
              <p:cNvSpPr txBox="1"/>
              <p:nvPr/>
            </p:nvSpPr>
            <p:spPr>
              <a:xfrm>
                <a:off x="6822358" y="2119806"/>
                <a:ext cx="4245008" cy="872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573D28-989C-8A40-851E-8AD6689D7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358" y="2119806"/>
                <a:ext cx="4245008" cy="8724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A3B1783-7BAE-1442-B335-6F6DD3764968}"/>
                  </a:ext>
                </a:extLst>
              </p:cNvPr>
              <p:cNvSpPr/>
              <p:nvPr/>
            </p:nvSpPr>
            <p:spPr>
              <a:xfrm>
                <a:off x="7071061" y="3213935"/>
                <a:ext cx="538545" cy="461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A3B1783-7BAE-1442-B335-6F6DD37649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061" y="3213935"/>
                <a:ext cx="538545" cy="461921"/>
              </a:xfrm>
              <a:prstGeom prst="rect">
                <a:avLst/>
              </a:prstGeom>
              <a:blipFill>
                <a:blip r:embed="rId7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03AD251-1374-9547-AE04-8971D855921D}"/>
                  </a:ext>
                </a:extLst>
              </p:cNvPr>
              <p:cNvSpPr/>
              <p:nvPr/>
            </p:nvSpPr>
            <p:spPr>
              <a:xfrm>
                <a:off x="8396412" y="3213935"/>
                <a:ext cx="5421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03AD251-1374-9547-AE04-8971D8559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12" y="3213935"/>
                <a:ext cx="54213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B3228B-2257-0A4D-BF6E-53C00582098C}"/>
                  </a:ext>
                </a:extLst>
              </p:cNvPr>
              <p:cNvSpPr/>
              <p:nvPr/>
            </p:nvSpPr>
            <p:spPr>
              <a:xfrm>
                <a:off x="10360486" y="3213934"/>
                <a:ext cx="3914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B3228B-2257-0A4D-BF6E-53C005820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0486" y="3213934"/>
                <a:ext cx="39145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5F16E74-C2E4-C146-A102-40DDAD4C9099}"/>
                  </a:ext>
                </a:extLst>
              </p:cNvPr>
              <p:cNvSpPr/>
              <p:nvPr/>
            </p:nvSpPr>
            <p:spPr>
              <a:xfrm>
                <a:off x="9380244" y="3198038"/>
                <a:ext cx="5356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5F16E74-C2E4-C146-A102-40DDAD4C9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244" y="3198038"/>
                <a:ext cx="535659" cy="461665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88C361-FAFA-4614-B353-4F45AE0D7615}"/>
                  </a:ext>
                </a:extLst>
              </p14:cNvPr>
              <p14:cNvContentPartPr/>
              <p14:nvPr/>
            </p14:nvContentPartPr>
            <p14:xfrm>
              <a:off x="4460400" y="1566000"/>
              <a:ext cx="6926760" cy="4125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88C361-FAFA-4614-B353-4F45AE0D761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51040" y="1556640"/>
                <a:ext cx="6945480" cy="414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160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Fitting an affine transformation</a:t>
            </a:r>
          </a:p>
        </p:txBody>
      </p:sp>
      <p:sp>
        <p:nvSpPr>
          <p:cNvPr id="61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2800" dirty="0"/>
              <a:t>Assume we know the correspondences, how do we get the transformation?</a:t>
            </a:r>
          </a:p>
        </p:txBody>
      </p:sp>
      <p:sp>
        <p:nvSpPr>
          <p:cNvPr id="6152" name="Line 17"/>
          <p:cNvSpPr>
            <a:spLocks noChangeShapeType="1"/>
          </p:cNvSpPr>
          <p:nvPr/>
        </p:nvSpPr>
        <p:spPr bwMode="auto">
          <a:xfrm flipV="1">
            <a:off x="3429000" y="3927474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6153" name="Group 18"/>
          <p:cNvGrpSpPr>
            <a:grpSpLocks/>
          </p:cNvGrpSpPr>
          <p:nvPr/>
        </p:nvGrpSpPr>
        <p:grpSpPr bwMode="auto">
          <a:xfrm>
            <a:off x="914400" y="2708275"/>
            <a:ext cx="2241550" cy="2320925"/>
            <a:chOff x="3052" y="698"/>
            <a:chExt cx="1412" cy="1462"/>
          </a:xfrm>
        </p:grpSpPr>
        <p:sp>
          <p:nvSpPr>
            <p:cNvPr id="6160" name="AutoShape 19">
              <a:hlinkClick r:id="" action="ppaction://hlinkshowjump?jump=firstslide" highlightClick="1"/>
            </p:cNvPr>
            <p:cNvSpPr>
              <a:spLocks noChangeArrowheads="1"/>
            </p:cNvSpPr>
            <p:nvPr/>
          </p:nvSpPr>
          <p:spPr bwMode="auto">
            <a:xfrm>
              <a:off x="3052" y="698"/>
              <a:ext cx="1412" cy="1462"/>
            </a:xfrm>
            <a:prstGeom prst="actionButtonHome">
              <a:avLst/>
            </a:prstGeom>
            <a:solidFill>
              <a:schemeClr val="bg2">
                <a:alpha val="25098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" name="Oval 20"/>
            <p:cNvSpPr>
              <a:spLocks noChangeAspect="1" noChangeArrowheads="1"/>
            </p:cNvSpPr>
            <p:nvPr/>
          </p:nvSpPr>
          <p:spPr bwMode="auto">
            <a:xfrm>
              <a:off x="3717" y="863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2" name="Oval 21"/>
            <p:cNvSpPr>
              <a:spLocks noChangeAspect="1" noChangeArrowheads="1"/>
            </p:cNvSpPr>
            <p:nvPr/>
          </p:nvSpPr>
          <p:spPr bwMode="auto">
            <a:xfrm>
              <a:off x="4101" y="1898"/>
              <a:ext cx="75" cy="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" name="Oval 22"/>
            <p:cNvSpPr>
              <a:spLocks noChangeAspect="1" noChangeArrowheads="1"/>
            </p:cNvSpPr>
            <p:nvPr/>
          </p:nvSpPr>
          <p:spPr bwMode="auto">
            <a:xfrm>
              <a:off x="3648" y="1653"/>
              <a:ext cx="75" cy="7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" name="Oval 23"/>
            <p:cNvSpPr>
              <a:spLocks noChangeAspect="1" noChangeArrowheads="1"/>
            </p:cNvSpPr>
            <p:nvPr/>
          </p:nvSpPr>
          <p:spPr bwMode="auto">
            <a:xfrm>
              <a:off x="3189" y="1392"/>
              <a:ext cx="75" cy="75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5" name="Oval 24"/>
            <p:cNvSpPr>
              <a:spLocks noChangeAspect="1" noChangeArrowheads="1"/>
            </p:cNvSpPr>
            <p:nvPr/>
          </p:nvSpPr>
          <p:spPr bwMode="auto">
            <a:xfrm>
              <a:off x="4032" y="1200"/>
              <a:ext cx="75" cy="7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4" name="AutoShape 26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 rot="1247942">
            <a:off x="4648200" y="2971800"/>
            <a:ext cx="1479550" cy="1787525"/>
          </a:xfrm>
          <a:prstGeom prst="actionButtonHome">
            <a:avLst/>
          </a:prstGeom>
          <a:solidFill>
            <a:schemeClr val="bg2">
              <a:alpha val="25098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55" name="Oval 27"/>
          <p:cNvSpPr>
            <a:spLocks noChangeAspect="1" noChangeArrowheads="1"/>
          </p:cNvSpPr>
          <p:nvPr/>
        </p:nvSpPr>
        <p:spPr bwMode="auto">
          <a:xfrm>
            <a:off x="5519738" y="3309937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6" name="Oval 28"/>
          <p:cNvSpPr>
            <a:spLocks noChangeAspect="1" noChangeArrowheads="1"/>
          </p:cNvSpPr>
          <p:nvPr/>
        </p:nvSpPr>
        <p:spPr bwMode="auto">
          <a:xfrm>
            <a:off x="5518151" y="4452937"/>
            <a:ext cx="119063" cy="1190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7" name="Oval 29"/>
          <p:cNvSpPr>
            <a:spLocks noChangeAspect="1" noChangeArrowheads="1"/>
          </p:cNvSpPr>
          <p:nvPr/>
        </p:nvSpPr>
        <p:spPr bwMode="auto">
          <a:xfrm>
            <a:off x="5137151" y="4030662"/>
            <a:ext cx="119063" cy="119062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8" name="Oval 30"/>
          <p:cNvSpPr>
            <a:spLocks noChangeAspect="1" noChangeArrowheads="1"/>
          </p:cNvSpPr>
          <p:nvPr/>
        </p:nvSpPr>
        <p:spPr bwMode="auto">
          <a:xfrm>
            <a:off x="4832351" y="3616325"/>
            <a:ext cx="119063" cy="119063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9" name="Oval 31"/>
          <p:cNvSpPr>
            <a:spLocks noChangeAspect="1" noChangeArrowheads="1"/>
          </p:cNvSpPr>
          <p:nvPr/>
        </p:nvSpPr>
        <p:spPr bwMode="auto">
          <a:xfrm>
            <a:off x="5703888" y="3692525"/>
            <a:ext cx="119062" cy="11906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852A79-0A72-1043-B2D8-01D9E90F5794}"/>
                  </a:ext>
                </a:extLst>
              </p:cNvPr>
              <p:cNvSpPr txBox="1"/>
              <p:nvPr/>
            </p:nvSpPr>
            <p:spPr>
              <a:xfrm>
                <a:off x="990600" y="2708275"/>
                <a:ext cx="9918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852A79-0A72-1043-B2D8-01D9E90F5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708275"/>
                <a:ext cx="991874" cy="40011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2428D5-17DA-BE43-962D-12F72608DC71}"/>
                  </a:ext>
                </a:extLst>
              </p:cNvPr>
              <p:cNvSpPr txBox="1"/>
              <p:nvPr/>
            </p:nvSpPr>
            <p:spPr>
              <a:xfrm>
                <a:off x="4761188" y="2873524"/>
                <a:ext cx="1019062" cy="4003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2428D5-17DA-BE43-962D-12F72608D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188" y="2873524"/>
                <a:ext cx="1019062" cy="40030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2D86E5-B4AD-9042-9472-7B492AC39306}"/>
                  </a:ext>
                </a:extLst>
              </p:cNvPr>
              <p:cNvSpPr txBox="1"/>
              <p:nvPr/>
            </p:nvSpPr>
            <p:spPr>
              <a:xfrm>
                <a:off x="6140604" y="4419600"/>
                <a:ext cx="5750741" cy="2150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/>
                              <m:e/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/>
                              <m:e/>
                              <m:e/>
                            </m:mr>
                          </m:m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2D86E5-B4AD-9042-9472-7B492AC39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604" y="4419600"/>
                <a:ext cx="5750741" cy="21504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5DE878-47A4-3841-A988-13EDDB5D25D8}"/>
                  </a:ext>
                </a:extLst>
              </p:cNvPr>
              <p:cNvSpPr txBox="1"/>
              <p:nvPr/>
            </p:nvSpPr>
            <p:spPr>
              <a:xfrm>
                <a:off x="6822358" y="2119806"/>
                <a:ext cx="4245008" cy="872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5DE878-47A4-3841-A988-13EDDB5D2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358" y="2119806"/>
                <a:ext cx="4245008" cy="8724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1256D6E6-ED63-A54E-B730-CBA48A382A47}"/>
              </a:ext>
            </a:extLst>
          </p:cNvPr>
          <p:cNvSpPr/>
          <p:nvPr/>
        </p:nvSpPr>
        <p:spPr bwMode="auto">
          <a:xfrm>
            <a:off x="6432550" y="4807934"/>
            <a:ext cx="3168650" cy="6858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D8C0F3-DAC3-574B-A11F-793BF3364248}"/>
              </a:ext>
            </a:extLst>
          </p:cNvPr>
          <p:cNvSpPr/>
          <p:nvPr/>
        </p:nvSpPr>
        <p:spPr bwMode="auto">
          <a:xfrm>
            <a:off x="6432550" y="5539168"/>
            <a:ext cx="3168650" cy="6858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F7EC69-5600-421F-955C-BA51A4232D41}"/>
                  </a:ext>
                </a:extLst>
              </p14:cNvPr>
              <p14:cNvContentPartPr/>
              <p14:nvPr/>
            </p14:nvContentPartPr>
            <p14:xfrm>
              <a:off x="1376640" y="2211840"/>
              <a:ext cx="8994600" cy="4558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F7EC69-5600-421F-955C-BA51A4232D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67280" y="2202480"/>
                <a:ext cx="9013320" cy="45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149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Alignment: Fitting of transformations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108204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800" dirty="0"/>
              <a:t>Previously: fitting a model to features in one image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buFontTx/>
              <a:buChar char="•"/>
            </a:pPr>
            <a:endParaRPr lang="en-US" dirty="0"/>
          </a:p>
        </p:txBody>
      </p:sp>
      <p:grpSp>
        <p:nvGrpSpPr>
          <p:cNvPr id="4102" name="Group 5"/>
          <p:cNvGrpSpPr>
            <a:grpSpLocks/>
          </p:cNvGrpSpPr>
          <p:nvPr/>
        </p:nvGrpSpPr>
        <p:grpSpPr bwMode="auto">
          <a:xfrm>
            <a:off x="2743200" y="1828800"/>
            <a:ext cx="1555750" cy="1447800"/>
            <a:chOff x="796" y="863"/>
            <a:chExt cx="1316" cy="1249"/>
          </a:xfrm>
        </p:grpSpPr>
        <p:sp>
          <p:nvSpPr>
            <p:cNvPr id="4126" name="Line 6"/>
            <p:cNvSpPr>
              <a:spLocks noChangeShapeType="1"/>
            </p:cNvSpPr>
            <p:nvPr/>
          </p:nvSpPr>
          <p:spPr bwMode="auto">
            <a:xfrm flipV="1">
              <a:off x="796" y="863"/>
              <a:ext cx="1316" cy="1249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7" name="Oval 7"/>
            <p:cNvSpPr>
              <a:spLocks noChangeAspect="1" noChangeArrowheads="1"/>
            </p:cNvSpPr>
            <p:nvPr/>
          </p:nvSpPr>
          <p:spPr bwMode="auto">
            <a:xfrm>
              <a:off x="960" y="1749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8" name="Oval 8"/>
            <p:cNvSpPr>
              <a:spLocks noChangeAspect="1" noChangeArrowheads="1"/>
            </p:cNvSpPr>
            <p:nvPr/>
          </p:nvSpPr>
          <p:spPr bwMode="auto">
            <a:xfrm>
              <a:off x="1200" y="1701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9" name="Oval 9"/>
            <p:cNvSpPr>
              <a:spLocks noChangeAspect="1" noChangeArrowheads="1"/>
            </p:cNvSpPr>
            <p:nvPr/>
          </p:nvSpPr>
          <p:spPr bwMode="auto">
            <a:xfrm>
              <a:off x="1344" y="1413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0" name="Oval 10"/>
            <p:cNvSpPr>
              <a:spLocks noChangeAspect="1" noChangeArrowheads="1"/>
            </p:cNvSpPr>
            <p:nvPr/>
          </p:nvSpPr>
          <p:spPr bwMode="auto">
            <a:xfrm>
              <a:off x="1584" y="1365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1" name="Oval 11"/>
            <p:cNvSpPr>
              <a:spLocks noChangeAspect="1" noChangeArrowheads="1"/>
            </p:cNvSpPr>
            <p:nvPr/>
          </p:nvSpPr>
          <p:spPr bwMode="auto">
            <a:xfrm>
              <a:off x="1776" y="1125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2" name="Oval 12"/>
            <p:cNvSpPr>
              <a:spLocks noChangeAspect="1" noChangeArrowheads="1"/>
            </p:cNvSpPr>
            <p:nvPr/>
          </p:nvSpPr>
          <p:spPr bwMode="auto">
            <a:xfrm>
              <a:off x="1941" y="933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3" name="Oval 13"/>
            <p:cNvSpPr>
              <a:spLocks noChangeAspect="1" noChangeArrowheads="1"/>
            </p:cNvSpPr>
            <p:nvPr/>
          </p:nvSpPr>
          <p:spPr bwMode="auto">
            <a:xfrm>
              <a:off x="1344" y="1557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4" name="Oval 14"/>
            <p:cNvSpPr>
              <a:spLocks noChangeAspect="1" noChangeArrowheads="1"/>
            </p:cNvSpPr>
            <p:nvPr/>
          </p:nvSpPr>
          <p:spPr bwMode="auto">
            <a:xfrm>
              <a:off x="2037" y="981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5" name="Oval 15"/>
            <p:cNvSpPr>
              <a:spLocks noChangeAspect="1" noChangeArrowheads="1"/>
            </p:cNvSpPr>
            <p:nvPr/>
          </p:nvSpPr>
          <p:spPr bwMode="auto">
            <a:xfrm>
              <a:off x="912" y="2037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03" name="Text Box 17"/>
              <p:cNvSpPr txBox="1">
                <a:spLocks noChangeArrowheads="1"/>
              </p:cNvSpPr>
              <p:nvPr/>
            </p:nvSpPr>
            <p:spPr bwMode="auto">
              <a:xfrm>
                <a:off x="6248400" y="1642784"/>
                <a:ext cx="4906005" cy="15137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>
                    <a:latin typeface="Arial" pitchFamily="34" charset="0"/>
                  </a:rPr>
                  <a:t>Given: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b="0" dirty="0">
                  <a:latin typeface="Arial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>
                    <a:latin typeface="Arial" pitchFamily="34" charset="0"/>
                  </a:rPr>
                  <a:t>Find: model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0" dirty="0">
                    <a:latin typeface="Arial" pitchFamily="34" charset="0"/>
                  </a:rPr>
                  <a:t> that minimizes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residual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4103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8400" y="1642784"/>
                <a:ext cx="4906005" cy="1513748"/>
              </a:xfrm>
              <a:prstGeom prst="rect">
                <a:avLst/>
              </a:prstGeom>
              <a:blipFill>
                <a:blip r:embed="rId3"/>
                <a:stretch>
                  <a:fillRect l="-1615" t="-28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5" name="Text Box 19"/>
          <p:cNvSpPr txBox="1">
            <a:spLocks noChangeArrowheads="1"/>
          </p:cNvSpPr>
          <p:nvPr/>
        </p:nvSpPr>
        <p:spPr bwMode="auto">
          <a:xfrm>
            <a:off x="4362450" y="144780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i="1" dirty="0">
                <a:solidFill>
                  <a:srgbClr val="C00000"/>
                </a:solidFill>
              </a:rPr>
              <a:t>M</a:t>
            </a:r>
          </a:p>
        </p:txBody>
      </p:sp>
      <p:sp>
        <p:nvSpPr>
          <p:cNvPr id="4106" name="Text Box 20"/>
          <p:cNvSpPr txBox="1">
            <a:spLocks noChangeArrowheads="1"/>
          </p:cNvSpPr>
          <p:nvPr/>
        </p:nvSpPr>
        <p:spPr bwMode="auto">
          <a:xfrm>
            <a:off x="3079750" y="2057400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i="1" dirty="0">
                <a:solidFill>
                  <a:srgbClr val="7030A0"/>
                </a:solidFill>
              </a:rPr>
              <a:t>x</a:t>
            </a:r>
            <a:r>
              <a:rPr lang="en-US" b="0" i="1" baseline="-25000" dirty="0">
                <a:solidFill>
                  <a:srgbClr val="7030A0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87328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Fitting an affine transformation</a:t>
            </a:r>
          </a:p>
        </p:txBody>
      </p:sp>
      <p:sp>
        <p:nvSpPr>
          <p:cNvPr id="717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800100" y="924417"/>
            <a:ext cx="10477500" cy="2232025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800" dirty="0"/>
              <a:t>How many matches do we need to solve for the transformation parameters?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999831" y="2971800"/>
            <a:ext cx="2192338" cy="691469"/>
            <a:chOff x="3771900" y="5683609"/>
            <a:chExt cx="2192338" cy="691469"/>
          </a:xfrm>
        </p:grpSpPr>
        <p:sp>
          <p:nvSpPr>
            <p:cNvPr id="5" name="Rectangle 9"/>
            <p:cNvSpPr>
              <a:spLocks noChangeArrowheads="1"/>
            </p:cNvSpPr>
            <p:nvPr/>
          </p:nvSpPr>
          <p:spPr bwMode="auto">
            <a:xfrm>
              <a:off x="3810000" y="5836009"/>
              <a:ext cx="457200" cy="381000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AutoShape 10"/>
            <p:cNvSpPr>
              <a:spLocks noChangeArrowheads="1"/>
            </p:cNvSpPr>
            <p:nvPr/>
          </p:nvSpPr>
          <p:spPr bwMode="auto">
            <a:xfrm rot="20281809">
              <a:off x="4821238" y="5683609"/>
              <a:ext cx="1143000" cy="457200"/>
            </a:xfrm>
            <a:prstGeom prst="parallelogram">
              <a:avLst>
                <a:gd name="adj" fmla="val 62500"/>
              </a:avLst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AutoShape 13"/>
            <p:cNvSpPr>
              <a:spLocks noChangeArrowheads="1"/>
            </p:cNvSpPr>
            <p:nvPr/>
          </p:nvSpPr>
          <p:spPr bwMode="auto">
            <a:xfrm>
              <a:off x="4419600" y="5912209"/>
              <a:ext cx="304800" cy="228600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" name="Oval 1"/>
            <p:cNvSpPr/>
            <p:nvPr/>
          </p:nvSpPr>
          <p:spPr bwMode="auto">
            <a:xfrm>
              <a:off x="3780367" y="617116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771900" y="5811327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4229100" y="61722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5001768" y="5773227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4910328" y="6298878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5715000" y="59817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BE6681-0919-604F-92D8-E3F48415BBE1}"/>
                  </a:ext>
                </a:extLst>
              </p:cNvPr>
              <p:cNvSpPr txBox="1"/>
              <p:nvPr/>
            </p:nvSpPr>
            <p:spPr>
              <a:xfrm>
                <a:off x="6140604" y="4419600"/>
                <a:ext cx="5750741" cy="2150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/>
                              <m:e/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/>
                              <m:e/>
                              <m:e/>
                            </m:mr>
                          </m:m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BE6681-0919-604F-92D8-E3F48415B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604" y="4419600"/>
                <a:ext cx="5750741" cy="21504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plane projective transformation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2800" b="1" dirty="0" err="1"/>
              <a:t>Homography</a:t>
            </a:r>
            <a:r>
              <a:rPr lang="en-US" sz="2800" b="1" dirty="0"/>
              <a:t>:</a:t>
            </a:r>
            <a:r>
              <a:rPr lang="en-US" sz="2800" dirty="0"/>
              <a:t> plane projective transformation (transformation taking a quad to another arbitrary quad)</a:t>
            </a:r>
          </a:p>
        </p:txBody>
      </p:sp>
      <p:grpSp>
        <p:nvGrpSpPr>
          <p:cNvPr id="61444" name="Group 8"/>
          <p:cNvGrpSpPr>
            <a:grpSpLocks/>
          </p:cNvGrpSpPr>
          <p:nvPr/>
        </p:nvGrpSpPr>
        <p:grpSpPr bwMode="auto">
          <a:xfrm>
            <a:off x="3581400" y="2870200"/>
            <a:ext cx="5257800" cy="1778000"/>
            <a:chOff x="2160" y="2208"/>
            <a:chExt cx="1296" cy="432"/>
          </a:xfrm>
        </p:grpSpPr>
        <p:sp>
          <p:nvSpPr>
            <p:cNvPr id="61445" name="Rectangle 5"/>
            <p:cNvSpPr>
              <a:spLocks noChangeArrowheads="1"/>
            </p:cNvSpPr>
            <p:nvPr/>
          </p:nvSpPr>
          <p:spPr bwMode="auto">
            <a:xfrm>
              <a:off x="2160" y="2304"/>
              <a:ext cx="288" cy="240"/>
            </a:xfrm>
            <a:prstGeom prst="rect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46" name="AutoShape 6"/>
            <p:cNvSpPr>
              <a:spLocks noChangeArrowheads="1"/>
            </p:cNvSpPr>
            <p:nvPr/>
          </p:nvSpPr>
          <p:spPr bwMode="auto">
            <a:xfrm>
              <a:off x="2544" y="2352"/>
              <a:ext cx="192" cy="1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47" name="Freeform 7"/>
            <p:cNvSpPr>
              <a:spLocks/>
            </p:cNvSpPr>
            <p:nvPr/>
          </p:nvSpPr>
          <p:spPr bwMode="auto">
            <a:xfrm>
              <a:off x="2880" y="2208"/>
              <a:ext cx="576" cy="432"/>
            </a:xfrm>
            <a:custGeom>
              <a:avLst/>
              <a:gdLst>
                <a:gd name="T0" fmla="*/ 0 w 576"/>
                <a:gd name="T1" fmla="*/ 384 h 432"/>
                <a:gd name="T2" fmla="*/ 96 w 576"/>
                <a:gd name="T3" fmla="*/ 96 h 432"/>
                <a:gd name="T4" fmla="*/ 528 w 576"/>
                <a:gd name="T5" fmla="*/ 0 h 432"/>
                <a:gd name="T6" fmla="*/ 576 w 576"/>
                <a:gd name="T7" fmla="*/ 432 h 432"/>
                <a:gd name="T8" fmla="*/ 0 w 576"/>
                <a:gd name="T9" fmla="*/ 384 h 4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432"/>
                <a:gd name="T17" fmla="*/ 576 w 576"/>
                <a:gd name="T18" fmla="*/ 432 h 4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432">
                  <a:moveTo>
                    <a:pt x="0" y="384"/>
                  </a:moveTo>
                  <a:lnTo>
                    <a:pt x="96" y="96"/>
                  </a:lnTo>
                  <a:lnTo>
                    <a:pt x="528" y="0"/>
                  </a:lnTo>
                  <a:lnTo>
                    <a:pt x="576" y="432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</a:t>
            </a:r>
            <a:r>
              <a:rPr lang="en-US" dirty="0" err="1"/>
              <a:t>homographies</a:t>
            </a:r>
            <a:r>
              <a:rPr lang="en-US" dirty="0"/>
              <a:t> arise in the real world?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2800" dirty="0"/>
              <a:t>The transformation between two views of a planar surface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800" dirty="0"/>
          </a:p>
          <a:p>
            <a:pPr>
              <a:buFontTx/>
              <a:buChar char="•"/>
            </a:pPr>
            <a:r>
              <a:rPr lang="en-US" sz="2800" dirty="0"/>
              <a:t>The transformation between images from two cameras that share the same center</a:t>
            </a:r>
          </a:p>
        </p:txBody>
      </p:sp>
      <p:grpSp>
        <p:nvGrpSpPr>
          <p:cNvPr id="62468" name="Group 8"/>
          <p:cNvGrpSpPr>
            <a:grpSpLocks/>
          </p:cNvGrpSpPr>
          <p:nvPr/>
        </p:nvGrpSpPr>
        <p:grpSpPr bwMode="auto">
          <a:xfrm>
            <a:off x="3352800" y="4724400"/>
            <a:ext cx="5486400" cy="1981200"/>
            <a:chOff x="288" y="2160"/>
            <a:chExt cx="5192" cy="1901"/>
          </a:xfrm>
        </p:grpSpPr>
        <p:pic>
          <p:nvPicPr>
            <p:cNvPr id="62471" name="Picture 5" descr="fig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8" y="2160"/>
              <a:ext cx="2508" cy="1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472" name="Picture 6" descr="fig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72" y="2160"/>
              <a:ext cx="2508" cy="1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2469" name="Picture 9" descr="graffiti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5201" y="1511300"/>
            <a:ext cx="2492375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0" name="Picture 10" descr="graffiti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03951" y="1511300"/>
            <a:ext cx="2492375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3" descr="fig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50" y="4965701"/>
            <a:ext cx="497205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Picture 4" descr="fig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0775" y="1027113"/>
            <a:ext cx="25527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2" name="Picture 5" descr="fig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6701" y="3405188"/>
            <a:ext cx="1744663" cy="139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3" name="Picture 6" descr="fig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19675" y="2809875"/>
            <a:ext cx="15430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4" name="Picture 7" descr="fig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9926" y="2171700"/>
            <a:ext cx="157162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5" name="Picture 8" descr="fig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12939" y="2652713"/>
            <a:ext cx="1633537" cy="130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6" name="Picture 9" descr="fig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37238" y="2540000"/>
            <a:ext cx="15430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7" name="Picture 10" descr="fig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146926" y="3241675"/>
            <a:ext cx="1509713" cy="120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8" name="Picture 11" descr="fig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472488" y="2244725"/>
            <a:ext cx="15430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9" name="Picture 12" descr="fig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820150" y="1304925"/>
            <a:ext cx="15430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500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Application: Panorama stitching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92846" y="6550223"/>
            <a:ext cx="2473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+mn-lt"/>
              </a:rPr>
              <a:t>Source: Hartley &amp; </a:t>
            </a:r>
            <a:r>
              <a:rPr lang="en-US" sz="1400" b="0" dirty="0" err="1">
                <a:latin typeface="+mn-lt"/>
              </a:rPr>
              <a:t>Zisserman</a:t>
            </a:r>
            <a:endParaRPr lang="en-US" sz="1400" b="0" dirty="0">
              <a:latin typeface="+mn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Fitting a homography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2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sz="2800" dirty="0"/>
                  <a:t>Recall: 2D homogeneous coordinates</a:t>
                </a:r>
                <a:br>
                  <a:rPr lang="en-US" sz="2800" dirty="0"/>
                </a:br>
                <a:br>
                  <a:rPr lang="en-US" sz="2800" dirty="0"/>
                </a:br>
                <a:br>
                  <a:rPr lang="en-US" sz="2800" dirty="0"/>
                </a:br>
                <a:br>
                  <a:rPr lang="en-US" sz="2800" dirty="0"/>
                </a:br>
                <a:br>
                  <a:rPr lang="en-US" sz="2800" dirty="0"/>
                </a:br>
                <a:br>
                  <a:rPr lang="en-US" sz="2800" dirty="0"/>
                </a:br>
                <a:endParaRPr lang="en-US" sz="2800" dirty="0"/>
              </a:p>
              <a:p>
                <a:pPr>
                  <a:buFontTx/>
                  <a:buChar char="•"/>
                </a:pPr>
                <a:r>
                  <a:rPr lang="en-US" sz="2800" dirty="0"/>
                  <a:t>Equation for </a:t>
                </a:r>
                <a:r>
                  <a:rPr lang="en-US" sz="2800" dirty="0" err="1"/>
                  <a:t>homography</a:t>
                </a:r>
                <a:r>
                  <a:rPr lang="en-US" sz="2800" dirty="0"/>
                  <a:t> in homogeneous coordinates:</a:t>
                </a:r>
                <a:br>
                  <a:rPr lang="en-US" sz="2800" dirty="0"/>
                </a:br>
                <a:endParaRPr lang="en-US" sz="1200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29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91" t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2517776" y="2727326"/>
            <a:ext cx="35147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0">
                <a:latin typeface="Arial" pitchFamily="34" charset="0"/>
                <a:cs typeface="Arial" pitchFamily="34" charset="0"/>
              </a:rPr>
              <a:t>Converting </a:t>
            </a:r>
            <a:r>
              <a:rPr lang="en-US" sz="2000" b="0" i="1">
                <a:latin typeface="Arial" pitchFamily="34" charset="0"/>
                <a:cs typeface="Arial" pitchFamily="34" charset="0"/>
              </a:rPr>
              <a:t>to</a:t>
            </a:r>
            <a:r>
              <a:rPr lang="en-US" sz="2000" b="0">
                <a:latin typeface="Arial" pitchFamily="34" charset="0"/>
                <a:cs typeface="Arial" pitchFamily="34" charset="0"/>
              </a:rPr>
              <a:t> homogeneous</a:t>
            </a:r>
            <a:br>
              <a:rPr lang="en-US" sz="2000" b="0">
                <a:latin typeface="Arial" pitchFamily="34" charset="0"/>
                <a:cs typeface="Arial" pitchFamily="34" charset="0"/>
              </a:rPr>
            </a:br>
            <a:r>
              <a:rPr lang="en-US" sz="2000" b="0">
                <a:latin typeface="Arial" pitchFamily="34" charset="0"/>
                <a:cs typeface="Arial" pitchFamily="34" charset="0"/>
              </a:rPr>
              <a:t>image coordinates</a:t>
            </a:r>
          </a:p>
        </p:txBody>
      </p:sp>
      <p:sp>
        <p:nvSpPr>
          <p:cNvPr id="12296" name="Text Box 7"/>
          <p:cNvSpPr txBox="1">
            <a:spLocks noChangeArrowheads="1"/>
          </p:cNvSpPr>
          <p:nvPr/>
        </p:nvSpPr>
        <p:spPr bwMode="auto">
          <a:xfrm>
            <a:off x="6473825" y="2719389"/>
            <a:ext cx="3810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0">
                <a:latin typeface="Arial" pitchFamily="34" charset="0"/>
                <a:cs typeface="Arial" pitchFamily="34" charset="0"/>
              </a:rPr>
              <a:t>Converting </a:t>
            </a:r>
            <a:r>
              <a:rPr lang="en-US" sz="2000" b="0" i="1">
                <a:latin typeface="Arial" pitchFamily="34" charset="0"/>
                <a:cs typeface="Arial" pitchFamily="34" charset="0"/>
              </a:rPr>
              <a:t>from</a:t>
            </a:r>
            <a:r>
              <a:rPr lang="en-US" sz="2000" b="0">
                <a:latin typeface="Arial" pitchFamily="34" charset="0"/>
                <a:cs typeface="Arial" pitchFamily="34" charset="0"/>
              </a:rPr>
              <a:t> homogeneous</a:t>
            </a:r>
            <a:br>
              <a:rPr lang="en-US" sz="2000" b="0">
                <a:latin typeface="Arial" pitchFamily="34" charset="0"/>
                <a:cs typeface="Arial" pitchFamily="34" charset="0"/>
              </a:rPr>
            </a:br>
            <a:r>
              <a:rPr lang="en-US" sz="2000" b="0">
                <a:latin typeface="Arial" pitchFamily="34" charset="0"/>
                <a:cs typeface="Arial" pitchFamily="34" charset="0"/>
              </a:rPr>
              <a:t>image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9D0ED0-274A-284E-B6EC-424337DBE59D}"/>
                  </a:ext>
                </a:extLst>
              </p:cNvPr>
              <p:cNvSpPr txBox="1"/>
              <p:nvPr/>
            </p:nvSpPr>
            <p:spPr>
              <a:xfrm>
                <a:off x="3429000" y="1579321"/>
                <a:ext cx="1880258" cy="9287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9D0ED0-274A-284E-B6EC-424337DBE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579321"/>
                <a:ext cx="1880258" cy="9287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7D16EE-C6B8-954B-B30D-2227A6F0CEFE}"/>
                  </a:ext>
                </a:extLst>
              </p:cNvPr>
              <p:cNvSpPr txBox="1"/>
              <p:nvPr/>
            </p:nvSpPr>
            <p:spPr>
              <a:xfrm>
                <a:off x="7275185" y="1562058"/>
                <a:ext cx="2694584" cy="9152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7D16EE-C6B8-954B-B30D-2227A6F0C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185" y="1562058"/>
                <a:ext cx="2694584" cy="9152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EFB14F-9308-9A49-98B8-95371FDFE050}"/>
                  </a:ext>
                </a:extLst>
              </p:cNvPr>
              <p:cNvSpPr txBox="1"/>
              <p:nvPr/>
            </p:nvSpPr>
            <p:spPr>
              <a:xfrm>
                <a:off x="9110816" y="4963180"/>
                <a:ext cx="17179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′=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EFB14F-9308-9A49-98B8-95371FDFE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0816" y="4963180"/>
                <a:ext cx="17179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8A85E2-D1BC-4CF2-9A1E-49376F38B400}"/>
                  </a:ext>
                </a:extLst>
              </p14:cNvPr>
              <p14:cNvContentPartPr/>
              <p14:nvPr/>
            </p14:nvContentPartPr>
            <p14:xfrm>
              <a:off x="1649880" y="2234520"/>
              <a:ext cx="9163440" cy="3934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8A85E2-D1BC-4CF2-9A1E-49376F38B4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40520" y="2225160"/>
                <a:ext cx="9182160" cy="3953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uiExpand="1" build="p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Fitting a homography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2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sz="2800" dirty="0"/>
                  <a:t>Constraint from a match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800" dirty="0"/>
                  <a:t>: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pPr>
                  <a:buFontTx/>
                  <a:buChar char="•"/>
                </a:pPr>
                <a:r>
                  <a:rPr lang="en-US" sz="2800" dirty="0"/>
                  <a:t>How can we get rid of the scale factor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? </a:t>
                </a:r>
              </a:p>
              <a:p>
                <a:pPr>
                  <a:buFontTx/>
                  <a:buChar char="•"/>
                </a:pPr>
                <a:r>
                  <a:rPr lang="en-US" sz="2800" dirty="0"/>
                  <a:t>Cross product trick: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dirty="0"/>
              </a:p>
              <a:p>
                <a:pPr>
                  <a:buFontTx/>
                  <a:buChar char="•"/>
                </a:pPr>
                <a:r>
                  <a:rPr lang="en-US" sz="2800" dirty="0"/>
                  <a:t>Recall cross product: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sSup>
                                  <m:sSupPr>
                                    <m:ctrlP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𝑐𝑎</m:t>
                                </m:r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′−</m:t>
                                </m:r>
                                <m:sSup>
                                  <m:sSupPr>
                                    <m:ctrlP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  <a:p>
                <a:pPr>
                  <a:buFontTx/>
                  <a:buChar char="•"/>
                </a:pPr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800" dirty="0"/>
                  <a:t> be the rows of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800" dirty="0"/>
                  <a:t>. Then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8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8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sz="28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1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8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8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0" indent="0"/>
                <a:endParaRPr lang="en-US" sz="2800" dirty="0"/>
              </a:p>
              <a:p>
                <a:pPr marL="0" indent="0"/>
                <a:endParaRPr lang="en-US" sz="1200" dirty="0"/>
              </a:p>
              <a:p>
                <a:pPr marL="0" indent="0"/>
                <a:endParaRPr lang="en-US" sz="2800" dirty="0"/>
              </a:p>
            </p:txBody>
          </p:sp>
        </mc:Choice>
        <mc:Fallback xmlns="">
          <p:sp>
            <p:nvSpPr>
              <p:cNvPr id="1229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91" t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BCB61E8-2B40-46A3-A725-D1756EAFBFFD}"/>
                  </a:ext>
                </a:extLst>
              </p14:cNvPr>
              <p14:cNvContentPartPr/>
              <p14:nvPr/>
            </p14:nvContentPartPr>
            <p14:xfrm>
              <a:off x="1693080" y="293760"/>
              <a:ext cx="10321560" cy="6194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BCB61E8-2B40-46A3-A725-D1756EAFBF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3720" y="284400"/>
                <a:ext cx="10340280" cy="621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975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Fitting a homography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2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Constraint from a match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800" dirty="0"/>
                  <a:t>:</a:t>
                </a:r>
                <a:br>
                  <a:rPr lang="en-US" sz="2800" dirty="0"/>
                </a:br>
                <a:endParaRPr lang="en-US" sz="1200" i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8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8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8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8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8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0" indent="0"/>
                <a:endParaRPr lang="en-US" sz="1200" dirty="0"/>
              </a:p>
              <a:p>
                <a:pPr>
                  <a:buFontTx/>
                  <a:buChar char="•"/>
                </a:pPr>
                <a:r>
                  <a:rPr lang="en-US" sz="2800" dirty="0"/>
                  <a:t>Rearranging the terms:</a:t>
                </a:r>
                <a:endParaRPr lang="en-US" sz="1200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8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8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8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p>
                                  <m:sSupPr>
                                    <m:ctrlP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b="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Are these equations independent?</a:t>
                </a:r>
              </a:p>
            </p:txBody>
          </p:sp>
        </mc:Choice>
        <mc:Fallback xmlns="">
          <p:sp>
            <p:nvSpPr>
              <p:cNvPr id="1229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91" t="-1043" b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D71B7B9-B391-41E9-92F8-9CA48FD40C8F}"/>
                  </a:ext>
                </a:extLst>
              </p14:cNvPr>
              <p14:cNvContentPartPr/>
              <p14:nvPr/>
            </p14:nvContentPartPr>
            <p14:xfrm>
              <a:off x="6949440" y="3889440"/>
              <a:ext cx="1454400" cy="1718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D71B7B9-B391-41E9-92F8-9CA48FD40C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40080" y="3880080"/>
                <a:ext cx="1473120" cy="173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999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</a:t>
            </a:r>
            <a:r>
              <a:rPr lang="en-US" dirty="0" err="1"/>
              <a:t>homography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4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62000" y="914400"/>
                <a:ext cx="10820400" cy="52578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buFontTx/>
                  <a:buChar char="•"/>
                </a:pPr>
                <a:r>
                  <a:rPr lang="en-US" sz="2800" dirty="0">
                    <a:cs typeface="Times New Roman" panose="02020603050405020304" pitchFamily="18" charset="0"/>
                  </a:rPr>
                  <a:t>Final linear system:</a:t>
                </a:r>
              </a:p>
              <a:p>
                <a:pPr marL="0" indent="0">
                  <a:lnSpc>
                    <a:spcPct val="90000"/>
                  </a:lnSpc>
                </a:pPr>
                <a:endParaRPr lang="en-US" sz="2800" dirty="0"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pPr marL="0" indent="0">
                  <a:lnSpc>
                    <a:spcPct val="90000"/>
                  </a:lnSpc>
                </a:pPr>
                <a:endParaRPr lang="en-US" sz="1200" dirty="0"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buFontTx/>
                  <a:buChar char="•"/>
                </a:pPr>
                <a:r>
                  <a:rPr lang="en-US" sz="2800" dirty="0"/>
                  <a:t>Homogeneous least squares: find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𝒉</m:t>
                    </m:r>
                  </m:oMath>
                </a14:m>
                <a:r>
                  <a:rPr lang="en-US" sz="2800" dirty="0"/>
                  <a:t> minimizing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400" dirty="0"/>
                  <a:t>Solution is eigenvector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r>
                      <a:rPr lang="en-US" sz="2400" b="0" i="1" baseline="30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  <m:r>
                      <a:rPr lang="en-US" sz="2400" b="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corresponding to smallest eigenvalue</a:t>
                </a:r>
              </a:p>
              <a:p>
                <a:pPr>
                  <a:lnSpc>
                    <a:spcPct val="90000"/>
                  </a:lnSpc>
                  <a:buFontTx/>
                  <a:buChar char="•"/>
                </a:pPr>
                <a:r>
                  <a:rPr lang="en-US" sz="2800" dirty="0"/>
                  <a:t>What is the minimum number of matches needed for a solution?</a:t>
                </a:r>
                <a:endParaRPr lang="en-US" sz="2800" b="0" dirty="0"/>
              </a:p>
              <a:p>
                <a:pPr lvl="1">
                  <a:lnSpc>
                    <a:spcPct val="90000"/>
                  </a:lnSpc>
                </a:pPr>
                <a:r>
                  <a:rPr lang="en-US" sz="2400" b="0" dirty="0"/>
                  <a:t>Four:</a:t>
                </a:r>
                <a:r>
                  <a:rPr lang="en-US" sz="2400" b="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has 8 degrees of freedom (9 parameters, but scale is arbitrary), one match gives us two linearly independent equations</a:t>
                </a:r>
              </a:p>
            </p:txBody>
          </p:sp>
        </mc:Choice>
        <mc:Fallback xmlns="">
          <p:sp>
            <p:nvSpPr>
              <p:cNvPr id="1434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914400"/>
                <a:ext cx="10820400" cy="5257800"/>
              </a:xfrm>
              <a:blipFill>
                <a:blip r:embed="rId3"/>
                <a:stretch>
                  <a:fillRect l="-1183" t="-2086" b="-2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8E6735-06E1-E340-8203-CEB98C325942}"/>
                  </a:ext>
                </a:extLst>
              </p:cNvPr>
              <p:cNvSpPr txBox="1"/>
              <p:nvPr/>
            </p:nvSpPr>
            <p:spPr>
              <a:xfrm>
                <a:off x="8915400" y="2590800"/>
                <a:ext cx="12212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8E6735-06E1-E340-8203-CEB98C325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2590800"/>
                <a:ext cx="122123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BF0529A-328F-4E0F-90ED-D7B9CDF143AA}"/>
                  </a:ext>
                </a:extLst>
              </p14:cNvPr>
              <p14:cNvContentPartPr/>
              <p14:nvPr/>
            </p14:nvContentPartPr>
            <p14:xfrm>
              <a:off x="1455480" y="3036960"/>
              <a:ext cx="8703720" cy="3264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BF0529A-328F-4E0F-90ED-D7B9CDF143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6120" y="3027600"/>
                <a:ext cx="8722440" cy="328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062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Motivation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Fitting of transformations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Affine transformations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Homographies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Robust alignment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Descriptor-based feature matching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RANSAC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7107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feature-based 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800" dirty="0"/>
              <a:t>So far, we’ve assumed that we are given a set of correspondences between the two images we want to align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/>
              <a:t>What if we don’t know the correspondences?</a:t>
            </a:r>
          </a:p>
        </p:txBody>
      </p:sp>
      <p:graphicFrame>
        <p:nvGraphicFramePr>
          <p:cNvPr id="4" name="Object 33"/>
          <p:cNvGraphicFramePr>
            <a:graphicFrameLocks noChangeAspect="1"/>
          </p:cNvGraphicFramePr>
          <p:nvPr/>
        </p:nvGraphicFramePr>
        <p:xfrm>
          <a:off x="7319092" y="3540126"/>
          <a:ext cx="730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57200" imgH="228600" progId="Equation.3">
                  <p:embed/>
                </p:oleObj>
              </mc:Choice>
              <mc:Fallback>
                <p:oleObj name="Equation" r:id="rId3" imgW="457200" imgH="228600" progId="Equation.3">
                  <p:embed/>
                  <p:pic>
                    <p:nvPicPr>
                      <p:cNvPr id="4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9092" y="3540126"/>
                        <a:ext cx="730250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17"/>
          <p:cNvSpPr>
            <a:spLocks noChangeShapeType="1"/>
          </p:cNvSpPr>
          <p:nvPr/>
        </p:nvSpPr>
        <p:spPr bwMode="auto">
          <a:xfrm flipV="1">
            <a:off x="5871292" y="449580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3356692" y="3276601"/>
            <a:ext cx="2241550" cy="2320925"/>
            <a:chOff x="3052" y="698"/>
            <a:chExt cx="1412" cy="1462"/>
          </a:xfrm>
        </p:grpSpPr>
        <p:sp>
          <p:nvSpPr>
            <p:cNvPr id="7" name="AutoShape 19">
              <a:hlinkClick r:id="" action="ppaction://hlinkshowjump?jump=firstslide" highlightClick="1"/>
            </p:cNvPr>
            <p:cNvSpPr>
              <a:spLocks noChangeArrowheads="1"/>
            </p:cNvSpPr>
            <p:nvPr/>
          </p:nvSpPr>
          <p:spPr bwMode="auto">
            <a:xfrm>
              <a:off x="3052" y="698"/>
              <a:ext cx="1412" cy="1462"/>
            </a:xfrm>
            <a:prstGeom prst="actionButtonHome">
              <a:avLst/>
            </a:prstGeom>
            <a:solidFill>
              <a:schemeClr val="bg2">
                <a:alpha val="25098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20"/>
            <p:cNvSpPr>
              <a:spLocks noChangeAspect="1" noChangeArrowheads="1"/>
            </p:cNvSpPr>
            <p:nvPr/>
          </p:nvSpPr>
          <p:spPr bwMode="auto">
            <a:xfrm>
              <a:off x="3717" y="863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21"/>
            <p:cNvSpPr>
              <a:spLocks noChangeAspect="1" noChangeArrowheads="1"/>
            </p:cNvSpPr>
            <p:nvPr/>
          </p:nvSpPr>
          <p:spPr bwMode="auto">
            <a:xfrm>
              <a:off x="4101" y="1898"/>
              <a:ext cx="75" cy="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22"/>
            <p:cNvSpPr>
              <a:spLocks noChangeAspect="1" noChangeArrowheads="1"/>
            </p:cNvSpPr>
            <p:nvPr/>
          </p:nvSpPr>
          <p:spPr bwMode="auto">
            <a:xfrm>
              <a:off x="3648" y="1653"/>
              <a:ext cx="75" cy="7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23"/>
            <p:cNvSpPr>
              <a:spLocks noChangeAspect="1" noChangeArrowheads="1"/>
            </p:cNvSpPr>
            <p:nvPr/>
          </p:nvSpPr>
          <p:spPr bwMode="auto">
            <a:xfrm>
              <a:off x="3189" y="1392"/>
              <a:ext cx="75" cy="75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24"/>
            <p:cNvSpPr>
              <a:spLocks noChangeAspect="1" noChangeArrowheads="1"/>
            </p:cNvSpPr>
            <p:nvPr/>
          </p:nvSpPr>
          <p:spPr bwMode="auto">
            <a:xfrm>
              <a:off x="4032" y="1200"/>
              <a:ext cx="75" cy="7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" name="AutoShape 26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 rot="1247942">
            <a:off x="7090492" y="3540126"/>
            <a:ext cx="1479550" cy="1787525"/>
          </a:xfrm>
          <a:prstGeom prst="actionButtonHome">
            <a:avLst/>
          </a:prstGeom>
          <a:solidFill>
            <a:schemeClr val="bg2">
              <a:alpha val="25098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27"/>
          <p:cNvSpPr>
            <a:spLocks noChangeAspect="1" noChangeArrowheads="1"/>
          </p:cNvSpPr>
          <p:nvPr/>
        </p:nvSpPr>
        <p:spPr bwMode="auto">
          <a:xfrm>
            <a:off x="7962030" y="3878263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28"/>
          <p:cNvSpPr>
            <a:spLocks noChangeAspect="1" noChangeArrowheads="1"/>
          </p:cNvSpPr>
          <p:nvPr/>
        </p:nvSpPr>
        <p:spPr bwMode="auto">
          <a:xfrm>
            <a:off x="7960443" y="5021263"/>
            <a:ext cx="119063" cy="1190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29"/>
          <p:cNvSpPr>
            <a:spLocks noChangeAspect="1" noChangeArrowheads="1"/>
          </p:cNvSpPr>
          <p:nvPr/>
        </p:nvSpPr>
        <p:spPr bwMode="auto">
          <a:xfrm>
            <a:off x="7579443" y="4598988"/>
            <a:ext cx="119063" cy="119062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30"/>
          <p:cNvSpPr>
            <a:spLocks noChangeAspect="1" noChangeArrowheads="1"/>
          </p:cNvSpPr>
          <p:nvPr/>
        </p:nvSpPr>
        <p:spPr bwMode="auto">
          <a:xfrm>
            <a:off x="7274643" y="4184651"/>
            <a:ext cx="119063" cy="119063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31"/>
          <p:cNvSpPr>
            <a:spLocks noChangeAspect="1" noChangeArrowheads="1"/>
          </p:cNvSpPr>
          <p:nvPr/>
        </p:nvSpPr>
        <p:spPr bwMode="auto">
          <a:xfrm>
            <a:off x="8146180" y="4260851"/>
            <a:ext cx="119062" cy="11906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9" name="Object 35"/>
          <p:cNvGraphicFramePr>
            <a:graphicFrameLocks noChangeAspect="1"/>
          </p:cNvGraphicFramePr>
          <p:nvPr/>
        </p:nvGraphicFramePr>
        <p:xfrm>
          <a:off x="3661492" y="3311526"/>
          <a:ext cx="730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57200" imgH="228600" progId="Equation.3">
                  <p:embed/>
                </p:oleObj>
              </mc:Choice>
              <mc:Fallback>
                <p:oleObj name="Equation" r:id="rId5" imgW="457200" imgH="228600" progId="Equation.3">
                  <p:embed/>
                  <p:pic>
                    <p:nvPicPr>
                      <p:cNvPr id="19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1492" y="3311526"/>
                        <a:ext cx="730250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977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Alignment: Fitting of transformations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108204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800" dirty="0"/>
              <a:t>Previously: fitting a model to features in one image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buFontTx/>
              <a:buChar char="•"/>
            </a:pPr>
            <a:r>
              <a:rPr lang="en-US" sz="2800" dirty="0"/>
              <a:t>Alignment: fitting a model to a transformation between pairs of features (</a:t>
            </a:r>
            <a:r>
              <a:rPr lang="en-US" sz="2800" i="1" dirty="0"/>
              <a:t>matches</a:t>
            </a:r>
            <a:r>
              <a:rPr lang="en-US" sz="2800" dirty="0"/>
              <a:t>) in two images</a:t>
            </a:r>
          </a:p>
          <a:p>
            <a:pPr>
              <a:buFontTx/>
              <a:buChar char="•"/>
            </a:pPr>
            <a:endParaRPr lang="en-US" dirty="0"/>
          </a:p>
        </p:txBody>
      </p:sp>
      <p:grpSp>
        <p:nvGrpSpPr>
          <p:cNvPr id="4102" name="Group 5"/>
          <p:cNvGrpSpPr>
            <a:grpSpLocks/>
          </p:cNvGrpSpPr>
          <p:nvPr/>
        </p:nvGrpSpPr>
        <p:grpSpPr bwMode="auto">
          <a:xfrm>
            <a:off x="2743200" y="1828800"/>
            <a:ext cx="1555750" cy="1447800"/>
            <a:chOff x="796" y="863"/>
            <a:chExt cx="1316" cy="1249"/>
          </a:xfrm>
        </p:grpSpPr>
        <p:sp>
          <p:nvSpPr>
            <p:cNvPr id="4126" name="Line 6"/>
            <p:cNvSpPr>
              <a:spLocks noChangeShapeType="1"/>
            </p:cNvSpPr>
            <p:nvPr/>
          </p:nvSpPr>
          <p:spPr bwMode="auto">
            <a:xfrm flipV="1">
              <a:off x="796" y="863"/>
              <a:ext cx="1316" cy="1249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7" name="Oval 7"/>
            <p:cNvSpPr>
              <a:spLocks noChangeAspect="1" noChangeArrowheads="1"/>
            </p:cNvSpPr>
            <p:nvPr/>
          </p:nvSpPr>
          <p:spPr bwMode="auto">
            <a:xfrm>
              <a:off x="960" y="1749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8" name="Oval 8"/>
            <p:cNvSpPr>
              <a:spLocks noChangeAspect="1" noChangeArrowheads="1"/>
            </p:cNvSpPr>
            <p:nvPr/>
          </p:nvSpPr>
          <p:spPr bwMode="auto">
            <a:xfrm>
              <a:off x="1200" y="1701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9" name="Oval 9"/>
            <p:cNvSpPr>
              <a:spLocks noChangeAspect="1" noChangeArrowheads="1"/>
            </p:cNvSpPr>
            <p:nvPr/>
          </p:nvSpPr>
          <p:spPr bwMode="auto">
            <a:xfrm>
              <a:off x="1344" y="1413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0" name="Oval 10"/>
            <p:cNvSpPr>
              <a:spLocks noChangeAspect="1" noChangeArrowheads="1"/>
            </p:cNvSpPr>
            <p:nvPr/>
          </p:nvSpPr>
          <p:spPr bwMode="auto">
            <a:xfrm>
              <a:off x="1584" y="1365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1" name="Oval 11"/>
            <p:cNvSpPr>
              <a:spLocks noChangeAspect="1" noChangeArrowheads="1"/>
            </p:cNvSpPr>
            <p:nvPr/>
          </p:nvSpPr>
          <p:spPr bwMode="auto">
            <a:xfrm>
              <a:off x="1776" y="1125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2" name="Oval 12"/>
            <p:cNvSpPr>
              <a:spLocks noChangeAspect="1" noChangeArrowheads="1"/>
            </p:cNvSpPr>
            <p:nvPr/>
          </p:nvSpPr>
          <p:spPr bwMode="auto">
            <a:xfrm>
              <a:off x="1941" y="933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3" name="Oval 13"/>
            <p:cNvSpPr>
              <a:spLocks noChangeAspect="1" noChangeArrowheads="1"/>
            </p:cNvSpPr>
            <p:nvPr/>
          </p:nvSpPr>
          <p:spPr bwMode="auto">
            <a:xfrm>
              <a:off x="1344" y="1557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4" name="Oval 14"/>
            <p:cNvSpPr>
              <a:spLocks noChangeAspect="1" noChangeArrowheads="1"/>
            </p:cNvSpPr>
            <p:nvPr/>
          </p:nvSpPr>
          <p:spPr bwMode="auto">
            <a:xfrm>
              <a:off x="2037" y="981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5" name="Oval 15"/>
            <p:cNvSpPr>
              <a:spLocks noChangeAspect="1" noChangeArrowheads="1"/>
            </p:cNvSpPr>
            <p:nvPr/>
          </p:nvSpPr>
          <p:spPr bwMode="auto">
            <a:xfrm>
              <a:off x="912" y="2037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03" name="Text Box 17"/>
              <p:cNvSpPr txBox="1">
                <a:spLocks noChangeArrowheads="1"/>
              </p:cNvSpPr>
              <p:nvPr/>
            </p:nvSpPr>
            <p:spPr bwMode="auto">
              <a:xfrm>
                <a:off x="6248400" y="1642784"/>
                <a:ext cx="4906005" cy="15137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>
                    <a:latin typeface="Arial" pitchFamily="34" charset="0"/>
                  </a:rPr>
                  <a:t>Given: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b="0" dirty="0">
                  <a:latin typeface="Arial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>
                    <a:latin typeface="Arial" pitchFamily="34" charset="0"/>
                  </a:rPr>
                  <a:t>Find: model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0" dirty="0">
                    <a:latin typeface="Arial" pitchFamily="34" charset="0"/>
                  </a:rPr>
                  <a:t> that minimizes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residual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4103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8400" y="1642784"/>
                <a:ext cx="4906005" cy="1513748"/>
              </a:xfrm>
              <a:prstGeom prst="rect">
                <a:avLst/>
              </a:prstGeom>
              <a:blipFill>
                <a:blip r:embed="rId3"/>
                <a:stretch>
                  <a:fillRect l="-1615" t="-28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4" name="Text Box 18"/>
              <p:cNvSpPr txBox="1">
                <a:spLocks noChangeArrowheads="1"/>
              </p:cNvSpPr>
              <p:nvPr/>
            </p:nvSpPr>
            <p:spPr bwMode="auto">
              <a:xfrm>
                <a:off x="6248400" y="4848226"/>
                <a:ext cx="5637718" cy="15137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>
                    <a:latin typeface="Arial" pitchFamily="34" charset="0"/>
                  </a:rPr>
                  <a:t>Given: matches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latin typeface="Arial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>
                    <a:latin typeface="Arial" pitchFamily="34" charset="0"/>
                  </a:rPr>
                  <a:t>Find: transformation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0" dirty="0">
                    <a:latin typeface="Arial" pitchFamily="34" charset="0"/>
                  </a:rPr>
                  <a:t> that minimizes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b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residual</m:t>
                          </m:r>
                          <m:r>
                            <a:rPr lang="en-US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4104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8400" y="4848226"/>
                <a:ext cx="5637718" cy="1513748"/>
              </a:xfrm>
              <a:prstGeom prst="rect">
                <a:avLst/>
              </a:prstGeom>
              <a:blipFill>
                <a:blip r:embed="rId4"/>
                <a:stretch>
                  <a:fillRect l="-1405" t="-28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5" name="Text Box 19"/>
          <p:cNvSpPr txBox="1">
            <a:spLocks noChangeArrowheads="1"/>
          </p:cNvSpPr>
          <p:nvPr/>
        </p:nvSpPr>
        <p:spPr bwMode="auto">
          <a:xfrm>
            <a:off x="4362450" y="144780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i="1" dirty="0">
                <a:solidFill>
                  <a:srgbClr val="C00000"/>
                </a:solidFill>
              </a:rPr>
              <a:t>M</a:t>
            </a:r>
          </a:p>
        </p:txBody>
      </p:sp>
      <p:sp>
        <p:nvSpPr>
          <p:cNvPr id="4106" name="Text Box 20"/>
          <p:cNvSpPr txBox="1">
            <a:spLocks noChangeArrowheads="1"/>
          </p:cNvSpPr>
          <p:nvPr/>
        </p:nvSpPr>
        <p:spPr bwMode="auto">
          <a:xfrm>
            <a:off x="3079750" y="2057400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i="1" dirty="0">
                <a:solidFill>
                  <a:srgbClr val="7030A0"/>
                </a:solidFill>
              </a:rPr>
              <a:t>x</a:t>
            </a:r>
            <a:r>
              <a:rPr lang="en-US" b="0" i="1" baseline="-25000" dirty="0">
                <a:solidFill>
                  <a:srgbClr val="7030A0"/>
                </a:solidFill>
              </a:rPr>
              <a:t>i</a:t>
            </a:r>
          </a:p>
        </p:txBody>
      </p:sp>
      <p:grpSp>
        <p:nvGrpSpPr>
          <p:cNvPr id="4108" name="Group 22"/>
          <p:cNvGrpSpPr>
            <a:grpSpLocks/>
          </p:cNvGrpSpPr>
          <p:nvPr/>
        </p:nvGrpSpPr>
        <p:grpSpPr bwMode="auto">
          <a:xfrm>
            <a:off x="1295400" y="4613275"/>
            <a:ext cx="4375150" cy="1939925"/>
            <a:chOff x="1276" y="2666"/>
            <a:chExt cx="3284" cy="1462"/>
          </a:xfrm>
        </p:grpSpPr>
        <p:sp>
          <p:nvSpPr>
            <p:cNvPr id="4113" name="Line 23"/>
            <p:cNvSpPr>
              <a:spLocks noChangeShapeType="1"/>
            </p:cNvSpPr>
            <p:nvPr/>
          </p:nvSpPr>
          <p:spPr bwMode="auto">
            <a:xfrm flipV="1">
              <a:off x="2860" y="3434"/>
              <a:ext cx="5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4" name="AutoShape 24">
              <a:hlinkClick r:id="" action="ppaction://hlinkshowjump?jump=firstslide" highlightClick="1"/>
            </p:cNvPr>
            <p:cNvSpPr>
              <a:spLocks noChangeArrowheads="1"/>
            </p:cNvSpPr>
            <p:nvPr/>
          </p:nvSpPr>
          <p:spPr bwMode="auto">
            <a:xfrm>
              <a:off x="1276" y="2666"/>
              <a:ext cx="1412" cy="1462"/>
            </a:xfrm>
            <a:prstGeom prst="actionButtonHome">
              <a:avLst/>
            </a:prstGeom>
            <a:solidFill>
              <a:schemeClr val="bg2">
                <a:alpha val="25098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5" name="Oval 25"/>
            <p:cNvSpPr>
              <a:spLocks noChangeAspect="1" noChangeArrowheads="1"/>
            </p:cNvSpPr>
            <p:nvPr/>
          </p:nvSpPr>
          <p:spPr bwMode="auto">
            <a:xfrm>
              <a:off x="1941" y="2831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6" name="Oval 26"/>
            <p:cNvSpPr>
              <a:spLocks noChangeAspect="1" noChangeArrowheads="1"/>
            </p:cNvSpPr>
            <p:nvPr/>
          </p:nvSpPr>
          <p:spPr bwMode="auto">
            <a:xfrm>
              <a:off x="2325" y="3866"/>
              <a:ext cx="75" cy="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7" name="Oval 27"/>
            <p:cNvSpPr>
              <a:spLocks noChangeAspect="1" noChangeArrowheads="1"/>
            </p:cNvSpPr>
            <p:nvPr/>
          </p:nvSpPr>
          <p:spPr bwMode="auto">
            <a:xfrm>
              <a:off x="1872" y="3621"/>
              <a:ext cx="75" cy="7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8" name="Oval 28"/>
            <p:cNvSpPr>
              <a:spLocks noChangeAspect="1" noChangeArrowheads="1"/>
            </p:cNvSpPr>
            <p:nvPr/>
          </p:nvSpPr>
          <p:spPr bwMode="auto">
            <a:xfrm>
              <a:off x="1413" y="3360"/>
              <a:ext cx="75" cy="75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9" name="Oval 29"/>
            <p:cNvSpPr>
              <a:spLocks noChangeAspect="1" noChangeArrowheads="1"/>
            </p:cNvSpPr>
            <p:nvPr/>
          </p:nvSpPr>
          <p:spPr bwMode="auto">
            <a:xfrm>
              <a:off x="2256" y="3168"/>
              <a:ext cx="75" cy="7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0" name="AutoShape 30">
              <a:hlinkClick r:id="" action="ppaction://hlinkshowjump?jump=firstslide" highlightClick="1"/>
            </p:cNvPr>
            <p:cNvSpPr>
              <a:spLocks noChangeArrowheads="1"/>
            </p:cNvSpPr>
            <p:nvPr/>
          </p:nvSpPr>
          <p:spPr bwMode="auto">
            <a:xfrm rot="1247942">
              <a:off x="3628" y="2954"/>
              <a:ext cx="932" cy="1126"/>
            </a:xfrm>
            <a:prstGeom prst="actionButtonHome">
              <a:avLst/>
            </a:prstGeom>
            <a:solidFill>
              <a:schemeClr val="bg2">
                <a:alpha val="25098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21" name="Oval 31"/>
            <p:cNvSpPr>
              <a:spLocks noChangeAspect="1" noChangeArrowheads="1"/>
            </p:cNvSpPr>
            <p:nvPr/>
          </p:nvSpPr>
          <p:spPr bwMode="auto">
            <a:xfrm>
              <a:off x="4176" y="3168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2" name="Oval 32"/>
            <p:cNvSpPr>
              <a:spLocks noChangeAspect="1" noChangeArrowheads="1"/>
            </p:cNvSpPr>
            <p:nvPr/>
          </p:nvSpPr>
          <p:spPr bwMode="auto">
            <a:xfrm>
              <a:off x="4176" y="3887"/>
              <a:ext cx="75" cy="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3" name="Oval 33"/>
            <p:cNvSpPr>
              <a:spLocks noChangeAspect="1" noChangeArrowheads="1"/>
            </p:cNvSpPr>
            <p:nvPr/>
          </p:nvSpPr>
          <p:spPr bwMode="auto">
            <a:xfrm>
              <a:off x="3936" y="3621"/>
              <a:ext cx="75" cy="7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4" name="Oval 34"/>
            <p:cNvSpPr>
              <a:spLocks noChangeAspect="1" noChangeArrowheads="1"/>
            </p:cNvSpPr>
            <p:nvPr/>
          </p:nvSpPr>
          <p:spPr bwMode="auto">
            <a:xfrm>
              <a:off x="3744" y="3360"/>
              <a:ext cx="75" cy="75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5" name="Oval 35"/>
            <p:cNvSpPr>
              <a:spLocks noChangeAspect="1" noChangeArrowheads="1"/>
            </p:cNvSpPr>
            <p:nvPr/>
          </p:nvSpPr>
          <p:spPr bwMode="auto">
            <a:xfrm>
              <a:off x="4293" y="3408"/>
              <a:ext cx="75" cy="7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09" name="Text Box 36"/>
          <p:cNvSpPr txBox="1">
            <a:spLocks noChangeArrowheads="1"/>
          </p:cNvSpPr>
          <p:nvPr/>
        </p:nvSpPr>
        <p:spPr bwMode="auto">
          <a:xfrm>
            <a:off x="3608388" y="51054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i="1" dirty="0">
                <a:solidFill>
                  <a:srgbClr val="C00000"/>
                </a:solidFill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10" name="Text Box 37"/>
              <p:cNvSpPr txBox="1">
                <a:spLocks noChangeArrowheads="1"/>
              </p:cNvSpPr>
              <p:nvPr/>
            </p:nvSpPr>
            <p:spPr bwMode="auto">
              <a:xfrm>
                <a:off x="1752600" y="4572000"/>
                <a:ext cx="474938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i="1" baseline="-25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10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2600" y="4572000"/>
                <a:ext cx="474938" cy="453137"/>
              </a:xfrm>
              <a:prstGeom prst="rect">
                <a:avLst/>
              </a:prstGeom>
              <a:blipFill>
                <a:blip r:embed="rId5"/>
                <a:stretch>
                  <a:fillRect b="-67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6C3E23-BBF2-344E-94F8-2E3297F0DFA9}"/>
                  </a:ext>
                </a:extLst>
              </p:cNvPr>
              <p:cNvSpPr txBox="1"/>
              <p:nvPr/>
            </p:nvSpPr>
            <p:spPr>
              <a:xfrm>
                <a:off x="4701814" y="4946284"/>
                <a:ext cx="5356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6C3E23-BBF2-344E-94F8-2E3297F0D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814" y="4946284"/>
                <a:ext cx="535659" cy="461665"/>
              </a:xfrm>
              <a:prstGeom prst="rect">
                <a:avLst/>
              </a:prstGeom>
              <a:blipFill>
                <a:blip r:embed="rId6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045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feature-based 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800" dirty="0"/>
              <a:t>So far, we’ve assumed that we are given a set of correspondences between the two images we want to align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/>
              <a:t>What if we don’t know the correspondences?</a:t>
            </a:r>
          </a:p>
        </p:txBody>
      </p:sp>
      <p:pic>
        <p:nvPicPr>
          <p:cNvPr id="20" name="Picture 4" descr="imag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3352801"/>
            <a:ext cx="3429000" cy="248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 descr="imag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3352801"/>
            <a:ext cx="3429000" cy="248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Left-Right Arrow 21"/>
          <p:cNvSpPr/>
          <p:nvPr/>
        </p:nvSpPr>
        <p:spPr bwMode="auto">
          <a:xfrm>
            <a:off x="5562600" y="4495800"/>
            <a:ext cx="1143000" cy="533400"/>
          </a:xfrm>
          <a:prstGeom prst="leftRightArrow">
            <a:avLst/>
          </a:prstGeom>
          <a:solidFill>
            <a:schemeClr val="bg1"/>
          </a:solidFill>
          <a:ln w="254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31412" y="3632538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4917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feature-based alignment</a:t>
            </a:r>
          </a:p>
        </p:txBody>
      </p:sp>
      <p:pic>
        <p:nvPicPr>
          <p:cNvPr id="23555" name="Picture 4" descr="imag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99695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5" descr="imag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99695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1500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1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1" y="995364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feature-based alignment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/>
              <a:t>Extract features</a:t>
            </a:r>
          </a:p>
        </p:txBody>
      </p:sp>
    </p:spTree>
    <p:extLst>
      <p:ext uri="{BB962C8B-B14F-4D97-AF65-F5344CB8AC3E}">
        <p14:creationId xmlns:p14="http://schemas.microsoft.com/office/powerpoint/2010/main" val="4175198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1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1" y="995364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feature-based alignment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/>
              <a:t>Compute </a:t>
            </a:r>
            <a:r>
              <a:rPr lang="en-US" i="1"/>
              <a:t>putative matches</a:t>
            </a:r>
          </a:p>
        </p:txBody>
      </p:sp>
      <p:sp>
        <p:nvSpPr>
          <p:cNvPr id="25606" name="Line 11"/>
          <p:cNvSpPr>
            <a:spLocks noChangeShapeType="1"/>
          </p:cNvSpPr>
          <p:nvPr/>
        </p:nvSpPr>
        <p:spPr bwMode="auto">
          <a:xfrm flipV="1">
            <a:off x="4813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7" name="Freeform 12"/>
          <p:cNvSpPr>
            <a:spLocks/>
          </p:cNvSpPr>
          <p:nvPr/>
        </p:nvSpPr>
        <p:spPr bwMode="auto">
          <a:xfrm>
            <a:off x="5756275" y="2046289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8" name="Line 13"/>
          <p:cNvSpPr>
            <a:spLocks noChangeShapeType="1"/>
          </p:cNvSpPr>
          <p:nvPr/>
        </p:nvSpPr>
        <p:spPr bwMode="auto">
          <a:xfrm flipV="1">
            <a:off x="5248276" y="3200401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9" name="Freeform 14"/>
          <p:cNvSpPr>
            <a:spLocks/>
          </p:cNvSpPr>
          <p:nvPr/>
        </p:nvSpPr>
        <p:spPr bwMode="auto">
          <a:xfrm>
            <a:off x="5678488" y="2608264"/>
            <a:ext cx="1733550" cy="47625"/>
          </a:xfrm>
          <a:custGeom>
            <a:avLst/>
            <a:gdLst>
              <a:gd name="T0" fmla="*/ 0 w 1092"/>
              <a:gd name="T1" fmla="*/ 2147483647 h 30"/>
              <a:gd name="T2" fmla="*/ 2147483647 w 1092"/>
              <a:gd name="T3" fmla="*/ 0 h 30"/>
              <a:gd name="T4" fmla="*/ 0 60000 65536"/>
              <a:gd name="T5" fmla="*/ 0 60000 65536"/>
              <a:gd name="T6" fmla="*/ 0 w 1092"/>
              <a:gd name="T7" fmla="*/ 0 h 30"/>
              <a:gd name="T8" fmla="*/ 1092 w 1092"/>
              <a:gd name="T9" fmla="*/ 30 h 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2" h="30">
                <a:moveTo>
                  <a:pt x="0" y="30"/>
                </a:moveTo>
                <a:lnTo>
                  <a:pt x="1092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10" name="Line 15"/>
          <p:cNvSpPr>
            <a:spLocks noChangeShapeType="1"/>
          </p:cNvSpPr>
          <p:nvPr/>
        </p:nvSpPr>
        <p:spPr bwMode="auto">
          <a:xfrm flipV="1">
            <a:off x="4968876" y="2324101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11" name="Freeform 16"/>
          <p:cNvSpPr>
            <a:spLocks/>
          </p:cNvSpPr>
          <p:nvPr/>
        </p:nvSpPr>
        <p:spPr bwMode="auto">
          <a:xfrm>
            <a:off x="5540375" y="2928939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12" name="Freeform 17"/>
          <p:cNvSpPr>
            <a:spLocks/>
          </p:cNvSpPr>
          <p:nvPr/>
        </p:nvSpPr>
        <p:spPr bwMode="auto">
          <a:xfrm>
            <a:off x="4572000" y="1958976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13" name="Freeform 18"/>
          <p:cNvSpPr>
            <a:spLocks/>
          </p:cNvSpPr>
          <p:nvPr/>
        </p:nvSpPr>
        <p:spPr bwMode="auto">
          <a:xfrm>
            <a:off x="5692775" y="2714626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14" name="Freeform 19"/>
          <p:cNvSpPr>
            <a:spLocks/>
          </p:cNvSpPr>
          <p:nvPr/>
        </p:nvSpPr>
        <p:spPr bwMode="auto">
          <a:xfrm>
            <a:off x="5943600" y="2157414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15" name="Line 20"/>
          <p:cNvSpPr>
            <a:spLocks noChangeShapeType="1"/>
          </p:cNvSpPr>
          <p:nvPr/>
        </p:nvSpPr>
        <p:spPr bwMode="auto">
          <a:xfrm flipV="1">
            <a:off x="5121276" y="2438401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16" name="Freeform 21"/>
          <p:cNvSpPr>
            <a:spLocks/>
          </p:cNvSpPr>
          <p:nvPr/>
        </p:nvSpPr>
        <p:spPr bwMode="auto">
          <a:xfrm>
            <a:off x="5791200" y="2386014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17" name="Freeform 22"/>
          <p:cNvSpPr>
            <a:spLocks/>
          </p:cNvSpPr>
          <p:nvPr/>
        </p:nvSpPr>
        <p:spPr bwMode="auto">
          <a:xfrm>
            <a:off x="5410200" y="3402014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18" name="Freeform 23"/>
          <p:cNvSpPr>
            <a:spLocks/>
          </p:cNvSpPr>
          <p:nvPr/>
        </p:nvSpPr>
        <p:spPr bwMode="auto">
          <a:xfrm>
            <a:off x="5181600" y="3081339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19" name="Freeform 24"/>
          <p:cNvSpPr>
            <a:spLocks/>
          </p:cNvSpPr>
          <p:nvPr/>
        </p:nvSpPr>
        <p:spPr bwMode="auto">
          <a:xfrm>
            <a:off x="5300664" y="2819401"/>
            <a:ext cx="1709737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20" name="Freeform 25"/>
          <p:cNvSpPr>
            <a:spLocks/>
          </p:cNvSpPr>
          <p:nvPr/>
        </p:nvSpPr>
        <p:spPr bwMode="auto">
          <a:xfrm>
            <a:off x="5105400" y="22860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21" name="Freeform 26"/>
          <p:cNvSpPr>
            <a:spLocks/>
          </p:cNvSpPr>
          <p:nvPr/>
        </p:nvSpPr>
        <p:spPr bwMode="auto">
          <a:xfrm>
            <a:off x="4953000" y="21336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22" name="Freeform 27"/>
          <p:cNvSpPr>
            <a:spLocks/>
          </p:cNvSpPr>
          <p:nvPr/>
        </p:nvSpPr>
        <p:spPr bwMode="auto">
          <a:xfrm>
            <a:off x="5257800" y="1958976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23" name="Freeform 28"/>
          <p:cNvSpPr>
            <a:spLocks/>
          </p:cNvSpPr>
          <p:nvPr/>
        </p:nvSpPr>
        <p:spPr bwMode="auto">
          <a:xfrm>
            <a:off x="3886201" y="2438400"/>
            <a:ext cx="3878263" cy="609600"/>
          </a:xfrm>
          <a:custGeom>
            <a:avLst/>
            <a:gdLst>
              <a:gd name="T0" fmla="*/ 0 w 2443"/>
              <a:gd name="T1" fmla="*/ 0 h 384"/>
              <a:gd name="T2" fmla="*/ 2147483647 w 2443"/>
              <a:gd name="T3" fmla="*/ 2147483647 h 384"/>
              <a:gd name="T4" fmla="*/ 0 60000 65536"/>
              <a:gd name="T5" fmla="*/ 0 60000 65536"/>
              <a:gd name="T6" fmla="*/ 0 w 2443"/>
              <a:gd name="T7" fmla="*/ 0 h 384"/>
              <a:gd name="T8" fmla="*/ 2443 w 2443"/>
              <a:gd name="T9" fmla="*/ 384 h 38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43" h="384">
                <a:moveTo>
                  <a:pt x="0" y="0"/>
                </a:moveTo>
                <a:lnTo>
                  <a:pt x="2443" y="384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24" name="Freeform 29"/>
          <p:cNvSpPr>
            <a:spLocks/>
          </p:cNvSpPr>
          <p:nvPr/>
        </p:nvSpPr>
        <p:spPr bwMode="auto">
          <a:xfrm>
            <a:off x="3810000" y="2786064"/>
            <a:ext cx="5392738" cy="414337"/>
          </a:xfrm>
          <a:custGeom>
            <a:avLst/>
            <a:gdLst>
              <a:gd name="T0" fmla="*/ 0 w 3397"/>
              <a:gd name="T1" fmla="*/ 2147483647 h 261"/>
              <a:gd name="T2" fmla="*/ 2147483647 w 3397"/>
              <a:gd name="T3" fmla="*/ 0 h 261"/>
              <a:gd name="T4" fmla="*/ 0 60000 65536"/>
              <a:gd name="T5" fmla="*/ 0 60000 65536"/>
              <a:gd name="T6" fmla="*/ 0 w 3397"/>
              <a:gd name="T7" fmla="*/ 0 h 261"/>
              <a:gd name="T8" fmla="*/ 3397 w 3397"/>
              <a:gd name="T9" fmla="*/ 261 h 26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397" h="261">
                <a:moveTo>
                  <a:pt x="0" y="261"/>
                </a:moveTo>
                <a:lnTo>
                  <a:pt x="339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25" name="Freeform 30"/>
          <p:cNvSpPr>
            <a:spLocks/>
          </p:cNvSpPr>
          <p:nvPr/>
        </p:nvSpPr>
        <p:spPr bwMode="auto">
          <a:xfrm>
            <a:off x="2859089" y="3149601"/>
            <a:ext cx="6124575" cy="246063"/>
          </a:xfrm>
          <a:custGeom>
            <a:avLst/>
            <a:gdLst>
              <a:gd name="T0" fmla="*/ 0 w 3858"/>
              <a:gd name="T1" fmla="*/ 0 h 155"/>
              <a:gd name="T2" fmla="*/ 2147483647 w 3858"/>
              <a:gd name="T3" fmla="*/ 2147483647 h 155"/>
              <a:gd name="T4" fmla="*/ 0 60000 65536"/>
              <a:gd name="T5" fmla="*/ 0 60000 65536"/>
              <a:gd name="T6" fmla="*/ 0 w 3858"/>
              <a:gd name="T7" fmla="*/ 0 h 155"/>
              <a:gd name="T8" fmla="*/ 3858 w 3858"/>
              <a:gd name="T9" fmla="*/ 155 h 15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58" h="155">
                <a:moveTo>
                  <a:pt x="0" y="0"/>
                </a:moveTo>
                <a:lnTo>
                  <a:pt x="3858" y="155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26" name="Freeform 31"/>
          <p:cNvSpPr>
            <a:spLocks/>
          </p:cNvSpPr>
          <p:nvPr/>
        </p:nvSpPr>
        <p:spPr bwMode="auto">
          <a:xfrm>
            <a:off x="2638426" y="2819400"/>
            <a:ext cx="5243513" cy="795338"/>
          </a:xfrm>
          <a:custGeom>
            <a:avLst/>
            <a:gdLst>
              <a:gd name="T0" fmla="*/ 0 w 3303"/>
              <a:gd name="T1" fmla="*/ 0 h 501"/>
              <a:gd name="T2" fmla="*/ 2147483647 w 3303"/>
              <a:gd name="T3" fmla="*/ 2147483647 h 501"/>
              <a:gd name="T4" fmla="*/ 0 60000 65536"/>
              <a:gd name="T5" fmla="*/ 0 60000 65536"/>
              <a:gd name="T6" fmla="*/ 0 w 3303"/>
              <a:gd name="T7" fmla="*/ 0 h 501"/>
              <a:gd name="T8" fmla="*/ 3303 w 3303"/>
              <a:gd name="T9" fmla="*/ 501 h 50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303" h="501">
                <a:moveTo>
                  <a:pt x="0" y="0"/>
                </a:moveTo>
                <a:lnTo>
                  <a:pt x="3303" y="501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27" name="Freeform 32"/>
          <p:cNvSpPr>
            <a:spLocks/>
          </p:cNvSpPr>
          <p:nvPr/>
        </p:nvSpPr>
        <p:spPr bwMode="auto">
          <a:xfrm>
            <a:off x="3294064" y="2627313"/>
            <a:ext cx="4949825" cy="203200"/>
          </a:xfrm>
          <a:custGeom>
            <a:avLst/>
            <a:gdLst>
              <a:gd name="T0" fmla="*/ 0 w 3118"/>
              <a:gd name="T1" fmla="*/ 2147483647 h 128"/>
              <a:gd name="T2" fmla="*/ 2147483647 w 3118"/>
              <a:gd name="T3" fmla="*/ 0 h 128"/>
              <a:gd name="T4" fmla="*/ 0 60000 65536"/>
              <a:gd name="T5" fmla="*/ 0 60000 65536"/>
              <a:gd name="T6" fmla="*/ 0 w 3118"/>
              <a:gd name="T7" fmla="*/ 0 h 128"/>
              <a:gd name="T8" fmla="*/ 3118 w 3118"/>
              <a:gd name="T9" fmla="*/ 128 h 1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18" h="128">
                <a:moveTo>
                  <a:pt x="0" y="128"/>
                </a:moveTo>
                <a:lnTo>
                  <a:pt x="311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28" name="Freeform 33"/>
          <p:cNvSpPr>
            <a:spLocks/>
          </p:cNvSpPr>
          <p:nvPr/>
        </p:nvSpPr>
        <p:spPr bwMode="auto">
          <a:xfrm>
            <a:off x="2971800" y="2278064"/>
            <a:ext cx="4154488" cy="1285875"/>
          </a:xfrm>
          <a:custGeom>
            <a:avLst/>
            <a:gdLst>
              <a:gd name="T0" fmla="*/ 0 w 2617"/>
              <a:gd name="T1" fmla="*/ 2147483647 h 810"/>
              <a:gd name="T2" fmla="*/ 2147483647 w 2617"/>
              <a:gd name="T3" fmla="*/ 0 h 810"/>
              <a:gd name="T4" fmla="*/ 0 60000 65536"/>
              <a:gd name="T5" fmla="*/ 0 60000 65536"/>
              <a:gd name="T6" fmla="*/ 0 w 2617"/>
              <a:gd name="T7" fmla="*/ 0 h 810"/>
              <a:gd name="T8" fmla="*/ 2617 w 2617"/>
              <a:gd name="T9" fmla="*/ 810 h 8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617" h="810">
                <a:moveTo>
                  <a:pt x="0" y="810"/>
                </a:moveTo>
                <a:lnTo>
                  <a:pt x="26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29" name="Freeform 34"/>
          <p:cNvSpPr>
            <a:spLocks/>
          </p:cNvSpPr>
          <p:nvPr/>
        </p:nvSpPr>
        <p:spPr bwMode="auto">
          <a:xfrm>
            <a:off x="5311775" y="1944688"/>
            <a:ext cx="1436688" cy="1568450"/>
          </a:xfrm>
          <a:custGeom>
            <a:avLst/>
            <a:gdLst>
              <a:gd name="T0" fmla="*/ 0 w 905"/>
              <a:gd name="T1" fmla="*/ 2147483647 h 988"/>
              <a:gd name="T2" fmla="*/ 2147483647 w 905"/>
              <a:gd name="T3" fmla="*/ 0 h 988"/>
              <a:gd name="T4" fmla="*/ 0 60000 65536"/>
              <a:gd name="T5" fmla="*/ 0 60000 65536"/>
              <a:gd name="T6" fmla="*/ 0 w 905"/>
              <a:gd name="T7" fmla="*/ 0 h 988"/>
              <a:gd name="T8" fmla="*/ 905 w 905"/>
              <a:gd name="T9" fmla="*/ 988 h 9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05" h="988">
                <a:moveTo>
                  <a:pt x="0" y="988"/>
                </a:moveTo>
                <a:lnTo>
                  <a:pt x="90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0" name="Freeform 35"/>
          <p:cNvSpPr>
            <a:spLocks/>
          </p:cNvSpPr>
          <p:nvPr/>
        </p:nvSpPr>
        <p:spPr bwMode="auto">
          <a:xfrm>
            <a:off x="2514600" y="2481264"/>
            <a:ext cx="6688138" cy="795337"/>
          </a:xfrm>
          <a:custGeom>
            <a:avLst/>
            <a:gdLst>
              <a:gd name="T0" fmla="*/ 0 w 4213"/>
              <a:gd name="T1" fmla="*/ 2147483647 h 501"/>
              <a:gd name="T2" fmla="*/ 2147483647 w 4213"/>
              <a:gd name="T3" fmla="*/ 0 h 501"/>
              <a:gd name="T4" fmla="*/ 0 60000 65536"/>
              <a:gd name="T5" fmla="*/ 0 60000 65536"/>
              <a:gd name="T6" fmla="*/ 0 w 4213"/>
              <a:gd name="T7" fmla="*/ 0 h 501"/>
              <a:gd name="T8" fmla="*/ 4213 w 4213"/>
              <a:gd name="T9" fmla="*/ 501 h 50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213" h="501">
                <a:moveTo>
                  <a:pt x="0" y="501"/>
                </a:moveTo>
                <a:lnTo>
                  <a:pt x="4213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1" name="Freeform 36"/>
          <p:cNvSpPr>
            <a:spLocks/>
          </p:cNvSpPr>
          <p:nvPr/>
        </p:nvSpPr>
        <p:spPr bwMode="auto">
          <a:xfrm>
            <a:off x="3019426" y="3106738"/>
            <a:ext cx="6081713" cy="474662"/>
          </a:xfrm>
          <a:custGeom>
            <a:avLst/>
            <a:gdLst>
              <a:gd name="T0" fmla="*/ 0 w 3831"/>
              <a:gd name="T1" fmla="*/ 2147483647 h 299"/>
              <a:gd name="T2" fmla="*/ 2147483647 w 3831"/>
              <a:gd name="T3" fmla="*/ 0 h 299"/>
              <a:gd name="T4" fmla="*/ 0 60000 65536"/>
              <a:gd name="T5" fmla="*/ 0 60000 65536"/>
              <a:gd name="T6" fmla="*/ 0 w 3831"/>
              <a:gd name="T7" fmla="*/ 0 h 299"/>
              <a:gd name="T8" fmla="*/ 3831 w 3831"/>
              <a:gd name="T9" fmla="*/ 299 h 2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31" h="299">
                <a:moveTo>
                  <a:pt x="0" y="299"/>
                </a:moveTo>
                <a:lnTo>
                  <a:pt x="3831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2" name="Freeform 37"/>
          <p:cNvSpPr>
            <a:spLocks/>
          </p:cNvSpPr>
          <p:nvPr/>
        </p:nvSpPr>
        <p:spPr bwMode="auto">
          <a:xfrm>
            <a:off x="5878513" y="2903539"/>
            <a:ext cx="3556000" cy="623887"/>
          </a:xfrm>
          <a:custGeom>
            <a:avLst/>
            <a:gdLst>
              <a:gd name="T0" fmla="*/ 0 w 2240"/>
              <a:gd name="T1" fmla="*/ 2147483647 h 393"/>
              <a:gd name="T2" fmla="*/ 2147483647 w 2240"/>
              <a:gd name="T3" fmla="*/ 0 h 393"/>
              <a:gd name="T4" fmla="*/ 0 60000 65536"/>
              <a:gd name="T5" fmla="*/ 0 60000 65536"/>
              <a:gd name="T6" fmla="*/ 0 w 2240"/>
              <a:gd name="T7" fmla="*/ 0 h 393"/>
              <a:gd name="T8" fmla="*/ 2240 w 2240"/>
              <a:gd name="T9" fmla="*/ 393 h 39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240" h="393">
                <a:moveTo>
                  <a:pt x="0" y="393"/>
                </a:moveTo>
                <a:lnTo>
                  <a:pt x="2240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3" name="Freeform 38"/>
          <p:cNvSpPr>
            <a:spLocks/>
          </p:cNvSpPr>
          <p:nvPr/>
        </p:nvSpPr>
        <p:spPr bwMode="auto">
          <a:xfrm>
            <a:off x="5748338" y="2540000"/>
            <a:ext cx="3454400" cy="668338"/>
          </a:xfrm>
          <a:custGeom>
            <a:avLst/>
            <a:gdLst>
              <a:gd name="T0" fmla="*/ 0 w 2176"/>
              <a:gd name="T1" fmla="*/ 2147483647 h 421"/>
              <a:gd name="T2" fmla="*/ 2147483647 w 2176"/>
              <a:gd name="T3" fmla="*/ 0 h 421"/>
              <a:gd name="T4" fmla="*/ 0 60000 65536"/>
              <a:gd name="T5" fmla="*/ 0 60000 65536"/>
              <a:gd name="T6" fmla="*/ 0 w 2176"/>
              <a:gd name="T7" fmla="*/ 0 h 421"/>
              <a:gd name="T8" fmla="*/ 2176 w 2176"/>
              <a:gd name="T9" fmla="*/ 421 h 4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76" h="421">
                <a:moveTo>
                  <a:pt x="0" y="421"/>
                </a:moveTo>
                <a:lnTo>
                  <a:pt x="2176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4" name="Freeform 39"/>
          <p:cNvSpPr>
            <a:spLocks/>
          </p:cNvSpPr>
          <p:nvPr/>
        </p:nvSpPr>
        <p:spPr bwMode="auto">
          <a:xfrm>
            <a:off x="4114801" y="2362200"/>
            <a:ext cx="3694113" cy="33338"/>
          </a:xfrm>
          <a:custGeom>
            <a:avLst/>
            <a:gdLst>
              <a:gd name="T0" fmla="*/ 0 w 2327"/>
              <a:gd name="T1" fmla="*/ 0 h 21"/>
              <a:gd name="T2" fmla="*/ 2147483647 w 2327"/>
              <a:gd name="T3" fmla="*/ 2147483647 h 21"/>
              <a:gd name="T4" fmla="*/ 0 60000 65536"/>
              <a:gd name="T5" fmla="*/ 0 60000 65536"/>
              <a:gd name="T6" fmla="*/ 0 w 2327"/>
              <a:gd name="T7" fmla="*/ 0 h 21"/>
              <a:gd name="T8" fmla="*/ 2327 w 2327"/>
              <a:gd name="T9" fmla="*/ 21 h 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27" h="21">
                <a:moveTo>
                  <a:pt x="0" y="0"/>
                </a:moveTo>
                <a:lnTo>
                  <a:pt x="2327" y="21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5" name="Freeform 40"/>
          <p:cNvSpPr>
            <a:spLocks/>
          </p:cNvSpPr>
          <p:nvPr/>
        </p:nvSpPr>
        <p:spPr bwMode="auto">
          <a:xfrm>
            <a:off x="2438400" y="2286001"/>
            <a:ext cx="6908800" cy="1095375"/>
          </a:xfrm>
          <a:custGeom>
            <a:avLst/>
            <a:gdLst>
              <a:gd name="T0" fmla="*/ 0 w 4352"/>
              <a:gd name="T1" fmla="*/ 0 h 690"/>
              <a:gd name="T2" fmla="*/ 2147483647 w 4352"/>
              <a:gd name="T3" fmla="*/ 2147483647 h 690"/>
              <a:gd name="T4" fmla="*/ 0 60000 65536"/>
              <a:gd name="T5" fmla="*/ 0 60000 65536"/>
              <a:gd name="T6" fmla="*/ 0 w 4352"/>
              <a:gd name="T7" fmla="*/ 0 h 690"/>
              <a:gd name="T8" fmla="*/ 4352 w 4352"/>
              <a:gd name="T9" fmla="*/ 690 h 69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352" h="690">
                <a:moveTo>
                  <a:pt x="0" y="0"/>
                </a:moveTo>
                <a:lnTo>
                  <a:pt x="4352" y="69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6" name="Freeform 41"/>
          <p:cNvSpPr>
            <a:spLocks/>
          </p:cNvSpPr>
          <p:nvPr/>
        </p:nvSpPr>
        <p:spPr bwMode="auto">
          <a:xfrm>
            <a:off x="3781426" y="2878139"/>
            <a:ext cx="5884863" cy="198437"/>
          </a:xfrm>
          <a:custGeom>
            <a:avLst/>
            <a:gdLst>
              <a:gd name="T0" fmla="*/ 0 w 3707"/>
              <a:gd name="T1" fmla="*/ 0 h 125"/>
              <a:gd name="T2" fmla="*/ 2147483647 w 3707"/>
              <a:gd name="T3" fmla="*/ 2147483647 h 125"/>
              <a:gd name="T4" fmla="*/ 0 60000 65536"/>
              <a:gd name="T5" fmla="*/ 0 60000 65536"/>
              <a:gd name="T6" fmla="*/ 0 w 3707"/>
              <a:gd name="T7" fmla="*/ 0 h 125"/>
              <a:gd name="T8" fmla="*/ 3707 w 3707"/>
              <a:gd name="T9" fmla="*/ 125 h 1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7" h="125">
                <a:moveTo>
                  <a:pt x="0" y="0"/>
                </a:moveTo>
                <a:lnTo>
                  <a:pt x="3707" y="125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36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1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1" y="995364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feature-based alignment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9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09800" y="3733800"/>
                <a:ext cx="7772400" cy="3124200"/>
              </a:xfrm>
            </p:spPr>
            <p:txBody>
              <a:bodyPr/>
              <a:lstStyle/>
              <a:p>
                <a:pPr marL="457200" indent="-457200">
                  <a:buFontTx/>
                  <a:buChar char="•"/>
                </a:pPr>
                <a:r>
                  <a:rPr lang="en-US" dirty="0"/>
                  <a:t>Extract features</a:t>
                </a:r>
              </a:p>
              <a:p>
                <a:pPr marL="457200" indent="-457200">
                  <a:buFontTx/>
                  <a:buChar char="•"/>
                </a:pPr>
                <a:r>
                  <a:rPr lang="en-US" dirty="0"/>
                  <a:t>Compute </a:t>
                </a:r>
                <a:r>
                  <a:rPr lang="en-US" i="1" dirty="0"/>
                  <a:t>putative matches</a:t>
                </a:r>
              </a:p>
              <a:p>
                <a:pPr marL="457200" indent="-457200">
                  <a:buFontTx/>
                  <a:buChar char="•"/>
                </a:pPr>
                <a:r>
                  <a:rPr lang="en-US" dirty="0"/>
                  <a:t>Loop:</a:t>
                </a:r>
              </a:p>
              <a:p>
                <a:pPr marL="838200" lvl="1" indent="-381000"/>
                <a:r>
                  <a:rPr lang="en-US" i="1" dirty="0"/>
                  <a:t>Hypothesize</a:t>
                </a:r>
                <a:r>
                  <a:rPr lang="en-US" dirty="0"/>
                  <a:t> transformation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457200" indent="-457200">
                  <a:buFontTx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6629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09800" y="3733800"/>
                <a:ext cx="7772400" cy="3124200"/>
              </a:xfrm>
              <a:blipFill>
                <a:blip r:embed="rId5"/>
                <a:stretch>
                  <a:fillRect l="-1255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30" name="Line 7"/>
          <p:cNvSpPr>
            <a:spLocks noChangeShapeType="1"/>
          </p:cNvSpPr>
          <p:nvPr/>
        </p:nvSpPr>
        <p:spPr bwMode="auto">
          <a:xfrm flipV="1">
            <a:off x="4813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1" name="Line 8"/>
          <p:cNvSpPr>
            <a:spLocks noChangeShapeType="1"/>
          </p:cNvSpPr>
          <p:nvPr/>
        </p:nvSpPr>
        <p:spPr bwMode="auto">
          <a:xfrm>
            <a:off x="5756275" y="2098675"/>
            <a:ext cx="1816100" cy="142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2" name="Freeform 13"/>
          <p:cNvSpPr>
            <a:spLocks/>
          </p:cNvSpPr>
          <p:nvPr/>
        </p:nvSpPr>
        <p:spPr bwMode="auto">
          <a:xfrm>
            <a:off x="5692775" y="2714626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02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1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1" y="995364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feature-based alignment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53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09800" y="3733800"/>
                <a:ext cx="8534400" cy="3124200"/>
              </a:xfrm>
            </p:spPr>
            <p:txBody>
              <a:bodyPr/>
              <a:lstStyle/>
              <a:p>
                <a:pPr marL="457200" indent="-457200">
                  <a:buFontTx/>
                  <a:buChar char="•"/>
                </a:pPr>
                <a:r>
                  <a:rPr lang="en-US" dirty="0"/>
                  <a:t>Extract features</a:t>
                </a:r>
              </a:p>
              <a:p>
                <a:pPr marL="457200" indent="-457200">
                  <a:buFontTx/>
                  <a:buChar char="•"/>
                </a:pPr>
                <a:r>
                  <a:rPr lang="en-US" dirty="0"/>
                  <a:t>Compute </a:t>
                </a:r>
                <a:r>
                  <a:rPr lang="en-US" i="1" dirty="0"/>
                  <a:t>putative matches</a:t>
                </a:r>
              </a:p>
              <a:p>
                <a:pPr marL="457200" indent="-457200">
                  <a:buFontTx/>
                  <a:buChar char="•"/>
                </a:pPr>
                <a:r>
                  <a:rPr lang="en-US" dirty="0"/>
                  <a:t>Loop:</a:t>
                </a:r>
              </a:p>
              <a:p>
                <a:pPr marL="838200" lvl="1" indent="-381000"/>
                <a:r>
                  <a:rPr lang="en-US" i="1" dirty="0"/>
                  <a:t>Hypothesize</a:t>
                </a:r>
                <a:r>
                  <a:rPr lang="en-US" dirty="0"/>
                  <a:t> transformation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838200" lvl="1" indent="-381000"/>
                <a:r>
                  <a:rPr lang="en-US" i="1" dirty="0"/>
                  <a:t>Verify </a:t>
                </a:r>
                <a:r>
                  <a:rPr lang="en-US" dirty="0"/>
                  <a:t>transformation (search for other matches consistent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765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09800" y="3733800"/>
                <a:ext cx="8534400" cy="3124200"/>
              </a:xfrm>
              <a:blipFill>
                <a:blip r:embed="rId5"/>
                <a:stretch>
                  <a:fillRect l="-1143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4" name="Line 6"/>
          <p:cNvSpPr>
            <a:spLocks noChangeShapeType="1"/>
          </p:cNvSpPr>
          <p:nvPr/>
        </p:nvSpPr>
        <p:spPr bwMode="auto">
          <a:xfrm flipV="1">
            <a:off x="4813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55" name="Freeform 7"/>
          <p:cNvSpPr>
            <a:spLocks/>
          </p:cNvSpPr>
          <p:nvPr/>
        </p:nvSpPr>
        <p:spPr bwMode="auto">
          <a:xfrm>
            <a:off x="5756275" y="2046289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 flipV="1">
            <a:off x="5248276" y="3200401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57" name="Freeform 9"/>
          <p:cNvSpPr>
            <a:spLocks/>
          </p:cNvSpPr>
          <p:nvPr/>
        </p:nvSpPr>
        <p:spPr bwMode="auto">
          <a:xfrm>
            <a:off x="5678488" y="2608264"/>
            <a:ext cx="1733550" cy="47625"/>
          </a:xfrm>
          <a:custGeom>
            <a:avLst/>
            <a:gdLst>
              <a:gd name="T0" fmla="*/ 0 w 1092"/>
              <a:gd name="T1" fmla="*/ 2147483647 h 30"/>
              <a:gd name="T2" fmla="*/ 2147483647 w 1092"/>
              <a:gd name="T3" fmla="*/ 0 h 30"/>
              <a:gd name="T4" fmla="*/ 0 60000 65536"/>
              <a:gd name="T5" fmla="*/ 0 60000 65536"/>
              <a:gd name="T6" fmla="*/ 0 w 1092"/>
              <a:gd name="T7" fmla="*/ 0 h 30"/>
              <a:gd name="T8" fmla="*/ 1092 w 1092"/>
              <a:gd name="T9" fmla="*/ 30 h 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2" h="30">
                <a:moveTo>
                  <a:pt x="0" y="30"/>
                </a:moveTo>
                <a:lnTo>
                  <a:pt x="1092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 flipV="1">
            <a:off x="4968876" y="2324101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59" name="Freeform 11"/>
          <p:cNvSpPr>
            <a:spLocks/>
          </p:cNvSpPr>
          <p:nvPr/>
        </p:nvSpPr>
        <p:spPr bwMode="auto">
          <a:xfrm>
            <a:off x="5540375" y="2928939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60" name="Freeform 12"/>
          <p:cNvSpPr>
            <a:spLocks/>
          </p:cNvSpPr>
          <p:nvPr/>
        </p:nvSpPr>
        <p:spPr bwMode="auto">
          <a:xfrm>
            <a:off x="4572000" y="1958976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61" name="Freeform 13"/>
          <p:cNvSpPr>
            <a:spLocks/>
          </p:cNvSpPr>
          <p:nvPr/>
        </p:nvSpPr>
        <p:spPr bwMode="auto">
          <a:xfrm>
            <a:off x="5692775" y="2714626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62" name="Freeform 14"/>
          <p:cNvSpPr>
            <a:spLocks/>
          </p:cNvSpPr>
          <p:nvPr/>
        </p:nvSpPr>
        <p:spPr bwMode="auto">
          <a:xfrm>
            <a:off x="5943600" y="2157414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63" name="Line 15"/>
          <p:cNvSpPr>
            <a:spLocks noChangeShapeType="1"/>
          </p:cNvSpPr>
          <p:nvPr/>
        </p:nvSpPr>
        <p:spPr bwMode="auto">
          <a:xfrm flipV="1">
            <a:off x="5121276" y="2438401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64" name="Freeform 16"/>
          <p:cNvSpPr>
            <a:spLocks/>
          </p:cNvSpPr>
          <p:nvPr/>
        </p:nvSpPr>
        <p:spPr bwMode="auto">
          <a:xfrm>
            <a:off x="5791200" y="2386014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65" name="Freeform 17"/>
          <p:cNvSpPr>
            <a:spLocks/>
          </p:cNvSpPr>
          <p:nvPr/>
        </p:nvSpPr>
        <p:spPr bwMode="auto">
          <a:xfrm>
            <a:off x="5410200" y="3402014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66" name="Freeform 18"/>
          <p:cNvSpPr>
            <a:spLocks/>
          </p:cNvSpPr>
          <p:nvPr/>
        </p:nvSpPr>
        <p:spPr bwMode="auto">
          <a:xfrm>
            <a:off x="5181600" y="3081339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67" name="Freeform 19"/>
          <p:cNvSpPr>
            <a:spLocks/>
          </p:cNvSpPr>
          <p:nvPr/>
        </p:nvSpPr>
        <p:spPr bwMode="auto">
          <a:xfrm>
            <a:off x="5300664" y="2819401"/>
            <a:ext cx="1709737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68" name="Freeform 20"/>
          <p:cNvSpPr>
            <a:spLocks/>
          </p:cNvSpPr>
          <p:nvPr/>
        </p:nvSpPr>
        <p:spPr bwMode="auto">
          <a:xfrm>
            <a:off x="5105400" y="22860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69" name="Freeform 21"/>
          <p:cNvSpPr>
            <a:spLocks/>
          </p:cNvSpPr>
          <p:nvPr/>
        </p:nvSpPr>
        <p:spPr bwMode="auto">
          <a:xfrm>
            <a:off x="4953000" y="21336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70" name="Freeform 22"/>
          <p:cNvSpPr>
            <a:spLocks/>
          </p:cNvSpPr>
          <p:nvPr/>
        </p:nvSpPr>
        <p:spPr bwMode="auto">
          <a:xfrm>
            <a:off x="5257800" y="1958976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25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feature-based alignment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5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09800" y="3733800"/>
                <a:ext cx="8610600" cy="3124200"/>
              </a:xfrm>
            </p:spPr>
            <p:txBody>
              <a:bodyPr/>
              <a:lstStyle/>
              <a:p>
                <a:pPr marL="457200" indent="-457200">
                  <a:buFontTx/>
                  <a:buChar char="•"/>
                </a:pPr>
                <a:r>
                  <a:rPr lang="en-US" dirty="0"/>
                  <a:t>Extract features</a:t>
                </a:r>
              </a:p>
              <a:p>
                <a:pPr marL="457200" indent="-457200">
                  <a:buFontTx/>
                  <a:buChar char="•"/>
                </a:pPr>
                <a:r>
                  <a:rPr lang="en-US" dirty="0"/>
                  <a:t>Compute </a:t>
                </a:r>
                <a:r>
                  <a:rPr lang="en-US" i="1" dirty="0"/>
                  <a:t>putative matches</a:t>
                </a:r>
              </a:p>
              <a:p>
                <a:pPr marL="457200" indent="-457200">
                  <a:buFontTx/>
                  <a:buChar char="•"/>
                </a:pPr>
                <a:r>
                  <a:rPr lang="en-US" dirty="0"/>
                  <a:t>Loop:</a:t>
                </a:r>
              </a:p>
              <a:p>
                <a:pPr marL="838200" lvl="1" indent="-381000"/>
                <a:r>
                  <a:rPr lang="en-US" i="1" dirty="0"/>
                  <a:t>Hypothesize</a:t>
                </a:r>
                <a:r>
                  <a:rPr lang="en-US" dirty="0"/>
                  <a:t> transformation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marL="838200" lvl="1" indent="-381000"/>
                <a:r>
                  <a:rPr lang="en-US" i="1" dirty="0"/>
                  <a:t>Verify </a:t>
                </a:r>
                <a:r>
                  <a:rPr lang="en-US" dirty="0"/>
                  <a:t>transformation (search for other matches consistent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8675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09800" y="3733800"/>
                <a:ext cx="8610600" cy="3124200"/>
              </a:xfrm>
              <a:blipFill>
                <a:blip r:embed="rId3"/>
                <a:stretch>
                  <a:fillRect l="-1133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6" name="Picture 23" descr="homograph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62314" y="963614"/>
            <a:ext cx="5691187" cy="284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41138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putative correspondences</a:t>
            </a:r>
          </a:p>
        </p:txBody>
      </p:sp>
      <p:pic>
        <p:nvPicPr>
          <p:cNvPr id="29699" name="Picture 34" descr="vangogh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0638" y="1219200"/>
            <a:ext cx="2925762" cy="224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700" name="Group 35"/>
          <p:cNvGrpSpPr>
            <a:grpSpLocks noChangeAspect="1"/>
          </p:cNvGrpSpPr>
          <p:nvPr/>
        </p:nvGrpSpPr>
        <p:grpSpPr bwMode="auto">
          <a:xfrm>
            <a:off x="2795588" y="2786063"/>
            <a:ext cx="201612" cy="227012"/>
            <a:chOff x="1824" y="1728"/>
            <a:chExt cx="1392" cy="1392"/>
          </a:xfrm>
        </p:grpSpPr>
        <p:sp>
          <p:nvSpPr>
            <p:cNvPr id="29750" name="Line 36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51" name="Line 37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9701" name="Group 38"/>
          <p:cNvGrpSpPr>
            <a:grpSpLocks noChangeAspect="1"/>
          </p:cNvGrpSpPr>
          <p:nvPr/>
        </p:nvGrpSpPr>
        <p:grpSpPr bwMode="auto">
          <a:xfrm>
            <a:off x="3913188" y="2905125"/>
            <a:ext cx="201612" cy="228600"/>
            <a:chOff x="1824" y="1728"/>
            <a:chExt cx="1392" cy="1392"/>
          </a:xfrm>
        </p:grpSpPr>
        <p:sp>
          <p:nvSpPr>
            <p:cNvPr id="29748" name="Line 39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49" name="Line 40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9702" name="Group 41"/>
          <p:cNvGrpSpPr>
            <a:grpSpLocks noChangeAspect="1"/>
          </p:cNvGrpSpPr>
          <p:nvPr/>
        </p:nvGrpSpPr>
        <p:grpSpPr bwMode="auto">
          <a:xfrm>
            <a:off x="3465513" y="2479676"/>
            <a:ext cx="203200" cy="227013"/>
            <a:chOff x="1824" y="1728"/>
            <a:chExt cx="1392" cy="1392"/>
          </a:xfrm>
        </p:grpSpPr>
        <p:sp>
          <p:nvSpPr>
            <p:cNvPr id="29746" name="Line 42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47" name="Line 43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9703" name="Group 44"/>
          <p:cNvGrpSpPr>
            <a:grpSpLocks noChangeAspect="1"/>
          </p:cNvGrpSpPr>
          <p:nvPr/>
        </p:nvGrpSpPr>
        <p:grpSpPr bwMode="auto">
          <a:xfrm>
            <a:off x="3009900" y="2157413"/>
            <a:ext cx="203200" cy="228600"/>
            <a:chOff x="1824" y="1728"/>
            <a:chExt cx="1392" cy="1392"/>
          </a:xfrm>
        </p:grpSpPr>
        <p:sp>
          <p:nvSpPr>
            <p:cNvPr id="29744" name="Line 45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45" name="Line 46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9704" name="Group 47"/>
          <p:cNvGrpSpPr>
            <a:grpSpLocks noChangeAspect="1"/>
          </p:cNvGrpSpPr>
          <p:nvPr/>
        </p:nvGrpSpPr>
        <p:grpSpPr bwMode="auto">
          <a:xfrm>
            <a:off x="4508501" y="2870201"/>
            <a:ext cx="201613" cy="227013"/>
            <a:chOff x="1824" y="1728"/>
            <a:chExt cx="1392" cy="1392"/>
          </a:xfrm>
        </p:grpSpPr>
        <p:sp>
          <p:nvSpPr>
            <p:cNvPr id="29742" name="Line 48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43" name="Line 49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9705" name="Group 50"/>
          <p:cNvGrpSpPr>
            <a:grpSpLocks noChangeAspect="1"/>
          </p:cNvGrpSpPr>
          <p:nvPr/>
        </p:nvGrpSpPr>
        <p:grpSpPr bwMode="auto">
          <a:xfrm>
            <a:off x="4322763" y="1766888"/>
            <a:ext cx="201612" cy="227012"/>
            <a:chOff x="1824" y="1728"/>
            <a:chExt cx="1392" cy="1392"/>
          </a:xfrm>
        </p:grpSpPr>
        <p:sp>
          <p:nvSpPr>
            <p:cNvPr id="29740" name="Line 51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41" name="Line 52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9706" name="Group 53"/>
          <p:cNvGrpSpPr>
            <a:grpSpLocks noChangeAspect="1"/>
          </p:cNvGrpSpPr>
          <p:nvPr/>
        </p:nvGrpSpPr>
        <p:grpSpPr bwMode="auto">
          <a:xfrm>
            <a:off x="4648201" y="2206625"/>
            <a:ext cx="201613" cy="230188"/>
            <a:chOff x="1824" y="1728"/>
            <a:chExt cx="1392" cy="1392"/>
          </a:xfrm>
        </p:grpSpPr>
        <p:sp>
          <p:nvSpPr>
            <p:cNvPr id="29738" name="Line 54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39" name="Line 55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9707" name="Group 56"/>
          <p:cNvGrpSpPr>
            <a:grpSpLocks noChangeAspect="1"/>
          </p:cNvGrpSpPr>
          <p:nvPr/>
        </p:nvGrpSpPr>
        <p:grpSpPr bwMode="auto">
          <a:xfrm>
            <a:off x="3368675" y="3054351"/>
            <a:ext cx="203200" cy="227013"/>
            <a:chOff x="1824" y="1728"/>
            <a:chExt cx="1392" cy="1392"/>
          </a:xfrm>
        </p:grpSpPr>
        <p:sp>
          <p:nvSpPr>
            <p:cNvPr id="29736" name="Line 57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37" name="Line 58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9708" name="Group 59"/>
          <p:cNvGrpSpPr>
            <a:grpSpLocks noChangeAspect="1"/>
          </p:cNvGrpSpPr>
          <p:nvPr/>
        </p:nvGrpSpPr>
        <p:grpSpPr bwMode="auto">
          <a:xfrm>
            <a:off x="3876675" y="2147888"/>
            <a:ext cx="203200" cy="228600"/>
            <a:chOff x="1824" y="1728"/>
            <a:chExt cx="1392" cy="1392"/>
          </a:xfrm>
        </p:grpSpPr>
        <p:sp>
          <p:nvSpPr>
            <p:cNvPr id="29734" name="Line 60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35" name="Line 61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pic>
        <p:nvPicPr>
          <p:cNvPr id="29709" name="Picture 63" descr="v_img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2800" y="1223964"/>
            <a:ext cx="2927350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710" name="Group 64"/>
          <p:cNvGrpSpPr>
            <a:grpSpLocks noChangeAspect="1"/>
          </p:cNvGrpSpPr>
          <p:nvPr/>
        </p:nvGrpSpPr>
        <p:grpSpPr bwMode="auto">
          <a:xfrm>
            <a:off x="8153401" y="1870075"/>
            <a:ext cx="201613" cy="228600"/>
            <a:chOff x="1824" y="1728"/>
            <a:chExt cx="1392" cy="1392"/>
          </a:xfrm>
        </p:grpSpPr>
        <p:sp>
          <p:nvSpPr>
            <p:cNvPr id="29732" name="Line 65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33" name="Line 66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9711" name="Group 67"/>
          <p:cNvGrpSpPr>
            <a:grpSpLocks noChangeAspect="1"/>
          </p:cNvGrpSpPr>
          <p:nvPr/>
        </p:nvGrpSpPr>
        <p:grpSpPr bwMode="auto">
          <a:xfrm>
            <a:off x="8596313" y="1592264"/>
            <a:ext cx="201612" cy="230187"/>
            <a:chOff x="1824" y="1728"/>
            <a:chExt cx="1392" cy="1392"/>
          </a:xfrm>
        </p:grpSpPr>
        <p:sp>
          <p:nvSpPr>
            <p:cNvPr id="29730" name="Line 68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31" name="Line 69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9712" name="Group 70"/>
          <p:cNvGrpSpPr>
            <a:grpSpLocks noChangeAspect="1"/>
          </p:cNvGrpSpPr>
          <p:nvPr/>
        </p:nvGrpSpPr>
        <p:grpSpPr bwMode="auto">
          <a:xfrm>
            <a:off x="9139238" y="1947864"/>
            <a:ext cx="201612" cy="230187"/>
            <a:chOff x="1824" y="1728"/>
            <a:chExt cx="1392" cy="1392"/>
          </a:xfrm>
        </p:grpSpPr>
        <p:sp>
          <p:nvSpPr>
            <p:cNvPr id="29728" name="Line 71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29" name="Line 72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9713" name="Group 73"/>
          <p:cNvGrpSpPr>
            <a:grpSpLocks noChangeAspect="1"/>
          </p:cNvGrpSpPr>
          <p:nvPr/>
        </p:nvGrpSpPr>
        <p:grpSpPr bwMode="auto">
          <a:xfrm>
            <a:off x="8372476" y="2457450"/>
            <a:ext cx="201613" cy="230188"/>
            <a:chOff x="1824" y="1728"/>
            <a:chExt cx="1392" cy="1392"/>
          </a:xfrm>
        </p:grpSpPr>
        <p:sp>
          <p:nvSpPr>
            <p:cNvPr id="29726" name="Line 74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27" name="Line 75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9714" name="Group 76"/>
          <p:cNvGrpSpPr>
            <a:grpSpLocks noChangeAspect="1"/>
          </p:cNvGrpSpPr>
          <p:nvPr/>
        </p:nvGrpSpPr>
        <p:grpSpPr bwMode="auto">
          <a:xfrm>
            <a:off x="8609013" y="2878138"/>
            <a:ext cx="201612" cy="228600"/>
            <a:chOff x="1824" y="1728"/>
            <a:chExt cx="1392" cy="1392"/>
          </a:xfrm>
        </p:grpSpPr>
        <p:sp>
          <p:nvSpPr>
            <p:cNvPr id="29724" name="Line 77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25" name="Line 78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9715" name="Group 79"/>
          <p:cNvGrpSpPr>
            <a:grpSpLocks noChangeAspect="1"/>
          </p:cNvGrpSpPr>
          <p:nvPr/>
        </p:nvGrpSpPr>
        <p:grpSpPr bwMode="auto">
          <a:xfrm>
            <a:off x="9004301" y="3168650"/>
            <a:ext cx="201613" cy="230188"/>
            <a:chOff x="1824" y="1728"/>
            <a:chExt cx="1392" cy="1392"/>
          </a:xfrm>
        </p:grpSpPr>
        <p:sp>
          <p:nvSpPr>
            <p:cNvPr id="29722" name="Line 80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23" name="Line 81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9716" name="Group 82"/>
          <p:cNvGrpSpPr>
            <a:grpSpLocks noChangeAspect="1"/>
          </p:cNvGrpSpPr>
          <p:nvPr/>
        </p:nvGrpSpPr>
        <p:grpSpPr bwMode="auto">
          <a:xfrm>
            <a:off x="9053513" y="2633663"/>
            <a:ext cx="201612" cy="228600"/>
            <a:chOff x="1824" y="1728"/>
            <a:chExt cx="1392" cy="1392"/>
          </a:xfrm>
        </p:grpSpPr>
        <p:sp>
          <p:nvSpPr>
            <p:cNvPr id="29720" name="Line 83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21" name="Line 84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9717" name="Line 85"/>
          <p:cNvSpPr>
            <a:spLocks noChangeShapeType="1"/>
          </p:cNvSpPr>
          <p:nvPr/>
        </p:nvSpPr>
        <p:spPr bwMode="auto">
          <a:xfrm>
            <a:off x="6040439" y="2341563"/>
            <a:ext cx="631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718" name="Text Box 107"/>
          <p:cNvSpPr txBox="1">
            <a:spLocks noChangeArrowheads="1"/>
          </p:cNvSpPr>
          <p:nvPr/>
        </p:nvSpPr>
        <p:spPr bwMode="auto">
          <a:xfrm>
            <a:off x="6130926" y="1749753"/>
            <a:ext cx="498475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b="0"/>
              <a:t>?</a:t>
            </a:r>
            <a:endParaRPr lang="en-US" b="0"/>
          </a:p>
        </p:txBody>
      </p:sp>
      <p:sp>
        <p:nvSpPr>
          <p:cNvPr id="29719" name="Rectangle 10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61517"/>
      </p:ext>
    </p:extLst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putative correspondences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5816748"/>
            <a:ext cx="10210800" cy="914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800" dirty="0"/>
              <a:t>Need to compare </a:t>
            </a:r>
            <a:r>
              <a:rPr lang="en-US" sz="2800" i="1" dirty="0"/>
              <a:t>feature descriptors</a:t>
            </a:r>
            <a:r>
              <a:rPr lang="en-US" sz="2800" dirty="0"/>
              <a:t> of local patches surrounding interest points</a:t>
            </a:r>
            <a:endParaRPr lang="en-US" sz="2800" i="1" dirty="0"/>
          </a:p>
        </p:txBody>
      </p:sp>
      <p:pic>
        <p:nvPicPr>
          <p:cNvPr id="30724" name="Picture 4" descr="vangogh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0638" y="1219200"/>
            <a:ext cx="2925762" cy="224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25" name="Group 5"/>
          <p:cNvGrpSpPr>
            <a:grpSpLocks noChangeAspect="1"/>
          </p:cNvGrpSpPr>
          <p:nvPr/>
        </p:nvGrpSpPr>
        <p:grpSpPr bwMode="auto">
          <a:xfrm>
            <a:off x="2795588" y="2786063"/>
            <a:ext cx="201612" cy="227012"/>
            <a:chOff x="1824" y="1728"/>
            <a:chExt cx="1392" cy="1392"/>
          </a:xfrm>
        </p:grpSpPr>
        <p:sp>
          <p:nvSpPr>
            <p:cNvPr id="30794" name="Line 6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95" name="Line 7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0726" name="Group 8"/>
          <p:cNvGrpSpPr>
            <a:grpSpLocks noChangeAspect="1"/>
          </p:cNvGrpSpPr>
          <p:nvPr/>
        </p:nvGrpSpPr>
        <p:grpSpPr bwMode="auto">
          <a:xfrm>
            <a:off x="3913188" y="2905125"/>
            <a:ext cx="201612" cy="228600"/>
            <a:chOff x="1824" y="1728"/>
            <a:chExt cx="1392" cy="1392"/>
          </a:xfrm>
        </p:grpSpPr>
        <p:sp>
          <p:nvSpPr>
            <p:cNvPr id="30792" name="Line 9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93" name="Line 10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0727" name="Group 11"/>
          <p:cNvGrpSpPr>
            <a:grpSpLocks noChangeAspect="1"/>
          </p:cNvGrpSpPr>
          <p:nvPr/>
        </p:nvGrpSpPr>
        <p:grpSpPr bwMode="auto">
          <a:xfrm>
            <a:off x="3465513" y="2479676"/>
            <a:ext cx="203200" cy="227013"/>
            <a:chOff x="1824" y="1728"/>
            <a:chExt cx="1392" cy="1392"/>
          </a:xfrm>
        </p:grpSpPr>
        <p:sp>
          <p:nvSpPr>
            <p:cNvPr id="30790" name="Line 12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91" name="Line 13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0728" name="Group 14"/>
          <p:cNvGrpSpPr>
            <a:grpSpLocks noChangeAspect="1"/>
          </p:cNvGrpSpPr>
          <p:nvPr/>
        </p:nvGrpSpPr>
        <p:grpSpPr bwMode="auto">
          <a:xfrm>
            <a:off x="3009900" y="2157413"/>
            <a:ext cx="203200" cy="228600"/>
            <a:chOff x="1824" y="1728"/>
            <a:chExt cx="1392" cy="1392"/>
          </a:xfrm>
        </p:grpSpPr>
        <p:sp>
          <p:nvSpPr>
            <p:cNvPr id="30788" name="Line 15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89" name="Line 16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0729" name="Group 17"/>
          <p:cNvGrpSpPr>
            <a:grpSpLocks noChangeAspect="1"/>
          </p:cNvGrpSpPr>
          <p:nvPr/>
        </p:nvGrpSpPr>
        <p:grpSpPr bwMode="auto">
          <a:xfrm>
            <a:off x="4508501" y="2870201"/>
            <a:ext cx="201613" cy="227013"/>
            <a:chOff x="1824" y="1728"/>
            <a:chExt cx="1392" cy="1392"/>
          </a:xfrm>
        </p:grpSpPr>
        <p:sp>
          <p:nvSpPr>
            <p:cNvPr id="30786" name="Line 18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87" name="Line 19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0730" name="Group 20"/>
          <p:cNvGrpSpPr>
            <a:grpSpLocks noChangeAspect="1"/>
          </p:cNvGrpSpPr>
          <p:nvPr/>
        </p:nvGrpSpPr>
        <p:grpSpPr bwMode="auto">
          <a:xfrm>
            <a:off x="4322763" y="1766888"/>
            <a:ext cx="201612" cy="227012"/>
            <a:chOff x="1824" y="1728"/>
            <a:chExt cx="1392" cy="1392"/>
          </a:xfrm>
        </p:grpSpPr>
        <p:sp>
          <p:nvSpPr>
            <p:cNvPr id="30784" name="Line 21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85" name="Line 22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0731" name="Group 23"/>
          <p:cNvGrpSpPr>
            <a:grpSpLocks noChangeAspect="1"/>
          </p:cNvGrpSpPr>
          <p:nvPr/>
        </p:nvGrpSpPr>
        <p:grpSpPr bwMode="auto">
          <a:xfrm>
            <a:off x="4648201" y="2206625"/>
            <a:ext cx="201613" cy="230188"/>
            <a:chOff x="1824" y="1728"/>
            <a:chExt cx="1392" cy="1392"/>
          </a:xfrm>
        </p:grpSpPr>
        <p:sp>
          <p:nvSpPr>
            <p:cNvPr id="30782" name="Line 24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83" name="Line 25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0732" name="Group 26"/>
          <p:cNvGrpSpPr>
            <a:grpSpLocks noChangeAspect="1"/>
          </p:cNvGrpSpPr>
          <p:nvPr/>
        </p:nvGrpSpPr>
        <p:grpSpPr bwMode="auto">
          <a:xfrm>
            <a:off x="3368675" y="3054351"/>
            <a:ext cx="203200" cy="227013"/>
            <a:chOff x="1824" y="1728"/>
            <a:chExt cx="1392" cy="1392"/>
          </a:xfrm>
        </p:grpSpPr>
        <p:sp>
          <p:nvSpPr>
            <p:cNvPr id="30780" name="Line 27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81" name="Line 28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0733" name="Group 29"/>
          <p:cNvGrpSpPr>
            <a:grpSpLocks noChangeAspect="1"/>
          </p:cNvGrpSpPr>
          <p:nvPr/>
        </p:nvGrpSpPr>
        <p:grpSpPr bwMode="auto">
          <a:xfrm>
            <a:off x="3876675" y="2147888"/>
            <a:ext cx="203200" cy="228600"/>
            <a:chOff x="1824" y="1728"/>
            <a:chExt cx="1392" cy="1392"/>
          </a:xfrm>
        </p:grpSpPr>
        <p:sp>
          <p:nvSpPr>
            <p:cNvPr id="30778" name="Line 30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79" name="Line 31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pic>
        <p:nvPicPr>
          <p:cNvPr id="30734" name="Picture 32" descr="v_img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2800" y="1223964"/>
            <a:ext cx="2927350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35" name="Group 33"/>
          <p:cNvGrpSpPr>
            <a:grpSpLocks noChangeAspect="1"/>
          </p:cNvGrpSpPr>
          <p:nvPr/>
        </p:nvGrpSpPr>
        <p:grpSpPr bwMode="auto">
          <a:xfrm>
            <a:off x="8153401" y="1870075"/>
            <a:ext cx="201613" cy="228600"/>
            <a:chOff x="1824" y="1728"/>
            <a:chExt cx="1392" cy="1392"/>
          </a:xfrm>
        </p:grpSpPr>
        <p:sp>
          <p:nvSpPr>
            <p:cNvPr id="30776" name="Line 34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77" name="Line 35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0736" name="Group 36"/>
          <p:cNvGrpSpPr>
            <a:grpSpLocks noChangeAspect="1"/>
          </p:cNvGrpSpPr>
          <p:nvPr/>
        </p:nvGrpSpPr>
        <p:grpSpPr bwMode="auto">
          <a:xfrm>
            <a:off x="8596313" y="1592264"/>
            <a:ext cx="201612" cy="230187"/>
            <a:chOff x="1824" y="1728"/>
            <a:chExt cx="1392" cy="1392"/>
          </a:xfrm>
        </p:grpSpPr>
        <p:sp>
          <p:nvSpPr>
            <p:cNvPr id="30774" name="Line 37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75" name="Line 38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0737" name="Group 39"/>
          <p:cNvGrpSpPr>
            <a:grpSpLocks noChangeAspect="1"/>
          </p:cNvGrpSpPr>
          <p:nvPr/>
        </p:nvGrpSpPr>
        <p:grpSpPr bwMode="auto">
          <a:xfrm>
            <a:off x="9139238" y="1947864"/>
            <a:ext cx="201612" cy="230187"/>
            <a:chOff x="1824" y="1728"/>
            <a:chExt cx="1392" cy="1392"/>
          </a:xfrm>
        </p:grpSpPr>
        <p:sp>
          <p:nvSpPr>
            <p:cNvPr id="30772" name="Line 40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73" name="Line 41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0738" name="Group 42"/>
          <p:cNvGrpSpPr>
            <a:grpSpLocks noChangeAspect="1"/>
          </p:cNvGrpSpPr>
          <p:nvPr/>
        </p:nvGrpSpPr>
        <p:grpSpPr bwMode="auto">
          <a:xfrm>
            <a:off x="8372476" y="2457450"/>
            <a:ext cx="201613" cy="230188"/>
            <a:chOff x="1824" y="1728"/>
            <a:chExt cx="1392" cy="1392"/>
          </a:xfrm>
        </p:grpSpPr>
        <p:sp>
          <p:nvSpPr>
            <p:cNvPr id="30770" name="Line 43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71" name="Line 44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0739" name="Group 45"/>
          <p:cNvGrpSpPr>
            <a:grpSpLocks noChangeAspect="1"/>
          </p:cNvGrpSpPr>
          <p:nvPr/>
        </p:nvGrpSpPr>
        <p:grpSpPr bwMode="auto">
          <a:xfrm>
            <a:off x="8609013" y="2878138"/>
            <a:ext cx="201612" cy="228600"/>
            <a:chOff x="1824" y="1728"/>
            <a:chExt cx="1392" cy="1392"/>
          </a:xfrm>
        </p:grpSpPr>
        <p:sp>
          <p:nvSpPr>
            <p:cNvPr id="30768" name="Line 46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69" name="Line 47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0740" name="Group 48"/>
          <p:cNvGrpSpPr>
            <a:grpSpLocks noChangeAspect="1"/>
          </p:cNvGrpSpPr>
          <p:nvPr/>
        </p:nvGrpSpPr>
        <p:grpSpPr bwMode="auto">
          <a:xfrm>
            <a:off x="9004301" y="3168650"/>
            <a:ext cx="201613" cy="230188"/>
            <a:chOff x="1824" y="1728"/>
            <a:chExt cx="1392" cy="1392"/>
          </a:xfrm>
        </p:grpSpPr>
        <p:sp>
          <p:nvSpPr>
            <p:cNvPr id="30766" name="Line 49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67" name="Line 50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0741" name="Group 51"/>
          <p:cNvGrpSpPr>
            <a:grpSpLocks noChangeAspect="1"/>
          </p:cNvGrpSpPr>
          <p:nvPr/>
        </p:nvGrpSpPr>
        <p:grpSpPr bwMode="auto">
          <a:xfrm>
            <a:off x="9053513" y="2633663"/>
            <a:ext cx="201612" cy="228600"/>
            <a:chOff x="1824" y="1728"/>
            <a:chExt cx="1392" cy="1392"/>
          </a:xfrm>
        </p:grpSpPr>
        <p:sp>
          <p:nvSpPr>
            <p:cNvPr id="30764" name="Line 52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65" name="Line 53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0742" name="Line 54"/>
          <p:cNvSpPr>
            <a:spLocks noChangeShapeType="1"/>
          </p:cNvSpPr>
          <p:nvPr/>
        </p:nvSpPr>
        <p:spPr bwMode="auto">
          <a:xfrm>
            <a:off x="6040439" y="2341563"/>
            <a:ext cx="631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0743" name="Group 55"/>
          <p:cNvGrpSpPr>
            <a:grpSpLocks/>
          </p:cNvGrpSpPr>
          <p:nvPr/>
        </p:nvGrpSpPr>
        <p:grpSpPr bwMode="auto">
          <a:xfrm>
            <a:off x="2946400" y="3910014"/>
            <a:ext cx="882650" cy="1006475"/>
            <a:chOff x="2734" y="1800"/>
            <a:chExt cx="432" cy="439"/>
          </a:xfrm>
        </p:grpSpPr>
        <p:sp>
          <p:nvSpPr>
            <p:cNvPr id="30758" name="Line 56"/>
            <p:cNvSpPr>
              <a:spLocks noChangeAspect="1" noChangeShapeType="1"/>
            </p:cNvSpPr>
            <p:nvPr/>
          </p:nvSpPr>
          <p:spPr bwMode="auto">
            <a:xfrm>
              <a:off x="2877" y="1960"/>
              <a:ext cx="14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759" name="Line 57"/>
            <p:cNvSpPr>
              <a:spLocks noChangeAspect="1" noChangeShapeType="1"/>
            </p:cNvSpPr>
            <p:nvPr/>
          </p:nvSpPr>
          <p:spPr bwMode="auto">
            <a:xfrm>
              <a:off x="2877" y="2008"/>
              <a:ext cx="14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760" name="Line 58"/>
            <p:cNvSpPr>
              <a:spLocks noChangeAspect="1" noChangeShapeType="1"/>
            </p:cNvSpPr>
            <p:nvPr/>
          </p:nvSpPr>
          <p:spPr bwMode="auto">
            <a:xfrm>
              <a:off x="2878" y="2056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761" name="Line 59"/>
            <p:cNvSpPr>
              <a:spLocks noChangeAspect="1" noChangeShapeType="1"/>
            </p:cNvSpPr>
            <p:nvPr/>
          </p:nvSpPr>
          <p:spPr bwMode="auto">
            <a:xfrm>
              <a:off x="2878" y="2104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762" name="Line 60"/>
            <p:cNvSpPr>
              <a:spLocks noChangeAspect="1" noChangeShapeType="1"/>
            </p:cNvSpPr>
            <p:nvPr/>
          </p:nvSpPr>
          <p:spPr bwMode="auto">
            <a:xfrm>
              <a:off x="2877" y="2156"/>
              <a:ext cx="14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763" name="Rectangle 61"/>
            <p:cNvSpPr>
              <a:spLocks noChangeArrowheads="1"/>
            </p:cNvSpPr>
            <p:nvPr/>
          </p:nvSpPr>
          <p:spPr bwMode="auto">
            <a:xfrm>
              <a:off x="2734" y="1800"/>
              <a:ext cx="432" cy="43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6000" b="0"/>
                <a:t>( )</a:t>
              </a:r>
            </a:p>
          </p:txBody>
        </p:sp>
      </p:grpSp>
      <p:grpSp>
        <p:nvGrpSpPr>
          <p:cNvPr id="30744" name="Group 62"/>
          <p:cNvGrpSpPr>
            <a:grpSpLocks/>
          </p:cNvGrpSpPr>
          <p:nvPr/>
        </p:nvGrpSpPr>
        <p:grpSpPr bwMode="auto">
          <a:xfrm>
            <a:off x="8311249" y="3907011"/>
            <a:ext cx="890804" cy="1016359"/>
            <a:chOff x="2732" y="1799"/>
            <a:chExt cx="437" cy="443"/>
          </a:xfrm>
        </p:grpSpPr>
        <p:sp>
          <p:nvSpPr>
            <p:cNvPr id="30752" name="Line 63"/>
            <p:cNvSpPr>
              <a:spLocks noChangeAspect="1" noChangeShapeType="1"/>
            </p:cNvSpPr>
            <p:nvPr/>
          </p:nvSpPr>
          <p:spPr bwMode="auto">
            <a:xfrm>
              <a:off x="2877" y="1960"/>
              <a:ext cx="14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753" name="Line 64"/>
            <p:cNvSpPr>
              <a:spLocks noChangeAspect="1" noChangeShapeType="1"/>
            </p:cNvSpPr>
            <p:nvPr/>
          </p:nvSpPr>
          <p:spPr bwMode="auto">
            <a:xfrm>
              <a:off x="2877" y="2008"/>
              <a:ext cx="14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754" name="Line 65"/>
            <p:cNvSpPr>
              <a:spLocks noChangeAspect="1" noChangeShapeType="1"/>
            </p:cNvSpPr>
            <p:nvPr/>
          </p:nvSpPr>
          <p:spPr bwMode="auto">
            <a:xfrm>
              <a:off x="2878" y="2056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755" name="Line 66"/>
            <p:cNvSpPr>
              <a:spLocks noChangeAspect="1" noChangeShapeType="1"/>
            </p:cNvSpPr>
            <p:nvPr/>
          </p:nvSpPr>
          <p:spPr bwMode="auto">
            <a:xfrm>
              <a:off x="2878" y="2104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756" name="Line 67"/>
            <p:cNvSpPr>
              <a:spLocks noChangeAspect="1" noChangeShapeType="1"/>
            </p:cNvSpPr>
            <p:nvPr/>
          </p:nvSpPr>
          <p:spPr bwMode="auto">
            <a:xfrm>
              <a:off x="2877" y="2156"/>
              <a:ext cx="14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757" name="Rectangle 68"/>
            <p:cNvSpPr>
              <a:spLocks noChangeArrowheads="1"/>
            </p:cNvSpPr>
            <p:nvPr/>
          </p:nvSpPr>
          <p:spPr bwMode="auto">
            <a:xfrm>
              <a:off x="2732" y="1799"/>
              <a:ext cx="437" cy="44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6000" b="0"/>
                <a:t>( )</a:t>
              </a:r>
            </a:p>
          </p:txBody>
        </p:sp>
      </p:grpSp>
      <p:sp>
        <p:nvSpPr>
          <p:cNvPr id="30745" name="Freeform 69"/>
          <p:cNvSpPr>
            <a:spLocks/>
          </p:cNvSpPr>
          <p:nvPr/>
        </p:nvSpPr>
        <p:spPr bwMode="auto">
          <a:xfrm>
            <a:off x="3465514" y="3337868"/>
            <a:ext cx="184731" cy="461665"/>
          </a:xfrm>
          <a:custGeom>
            <a:avLst/>
            <a:gdLst>
              <a:gd name="T0" fmla="*/ 0 w 106"/>
              <a:gd name="T1" fmla="*/ 0 h 360"/>
              <a:gd name="T2" fmla="*/ 2147483647 w 106"/>
              <a:gd name="T3" fmla="*/ 2147483647 h 360"/>
              <a:gd name="T4" fmla="*/ 0 w 106"/>
              <a:gd name="T5" fmla="*/ 2147483647 h 360"/>
              <a:gd name="T6" fmla="*/ 0 60000 65536"/>
              <a:gd name="T7" fmla="*/ 0 60000 65536"/>
              <a:gd name="T8" fmla="*/ 0 60000 65536"/>
              <a:gd name="T9" fmla="*/ 0 w 106"/>
              <a:gd name="T10" fmla="*/ 0 h 360"/>
              <a:gd name="T11" fmla="*/ 106 w 106"/>
              <a:gd name="T12" fmla="*/ 360 h 3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6" h="360">
                <a:moveTo>
                  <a:pt x="0" y="0"/>
                </a:moveTo>
                <a:cubicBezTo>
                  <a:pt x="53" y="65"/>
                  <a:pt x="106" y="130"/>
                  <a:pt x="106" y="190"/>
                </a:cubicBezTo>
                <a:cubicBezTo>
                  <a:pt x="106" y="250"/>
                  <a:pt x="18" y="332"/>
                  <a:pt x="0" y="36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6" name="Freeform 70"/>
          <p:cNvSpPr>
            <a:spLocks/>
          </p:cNvSpPr>
          <p:nvPr/>
        </p:nvSpPr>
        <p:spPr bwMode="auto">
          <a:xfrm>
            <a:off x="9105901" y="3443437"/>
            <a:ext cx="184731" cy="461665"/>
          </a:xfrm>
          <a:custGeom>
            <a:avLst/>
            <a:gdLst>
              <a:gd name="T0" fmla="*/ 0 w 106"/>
              <a:gd name="T1" fmla="*/ 0 h 360"/>
              <a:gd name="T2" fmla="*/ 2147483647 w 106"/>
              <a:gd name="T3" fmla="*/ 2147483647 h 360"/>
              <a:gd name="T4" fmla="*/ 0 w 106"/>
              <a:gd name="T5" fmla="*/ 2147483647 h 360"/>
              <a:gd name="T6" fmla="*/ 0 60000 65536"/>
              <a:gd name="T7" fmla="*/ 0 60000 65536"/>
              <a:gd name="T8" fmla="*/ 0 60000 65536"/>
              <a:gd name="T9" fmla="*/ 0 w 106"/>
              <a:gd name="T10" fmla="*/ 0 h 360"/>
              <a:gd name="T11" fmla="*/ 106 w 106"/>
              <a:gd name="T12" fmla="*/ 360 h 3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6" h="360">
                <a:moveTo>
                  <a:pt x="0" y="0"/>
                </a:moveTo>
                <a:cubicBezTo>
                  <a:pt x="53" y="65"/>
                  <a:pt x="106" y="130"/>
                  <a:pt x="106" y="190"/>
                </a:cubicBezTo>
                <a:cubicBezTo>
                  <a:pt x="106" y="250"/>
                  <a:pt x="18" y="332"/>
                  <a:pt x="0" y="36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7" name="Text Box 71"/>
          <p:cNvSpPr txBox="1">
            <a:spLocks noChangeArrowheads="1"/>
          </p:cNvSpPr>
          <p:nvPr/>
        </p:nvSpPr>
        <p:spPr bwMode="auto">
          <a:xfrm>
            <a:off x="6074008" y="4165104"/>
            <a:ext cx="575799" cy="92333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5400" b="0"/>
              <a:t>=</a:t>
            </a:r>
            <a:endParaRPr lang="en-US" b="0"/>
          </a:p>
        </p:txBody>
      </p:sp>
      <p:sp>
        <p:nvSpPr>
          <p:cNvPr id="30748" name="Text Box 72"/>
          <p:cNvSpPr txBox="1">
            <a:spLocks noChangeArrowheads="1"/>
          </p:cNvSpPr>
          <p:nvPr/>
        </p:nvSpPr>
        <p:spPr bwMode="auto">
          <a:xfrm>
            <a:off x="6115051" y="3924628"/>
            <a:ext cx="498475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b="0"/>
              <a:t>?</a:t>
            </a:r>
            <a:endParaRPr lang="en-US" b="0"/>
          </a:p>
        </p:txBody>
      </p:sp>
      <p:sp>
        <p:nvSpPr>
          <p:cNvPr id="30749" name="Text Box 73"/>
          <p:cNvSpPr txBox="1">
            <a:spLocks noChangeArrowheads="1"/>
          </p:cNvSpPr>
          <p:nvPr/>
        </p:nvSpPr>
        <p:spPr bwMode="auto">
          <a:xfrm>
            <a:off x="2774950" y="4978400"/>
            <a:ext cx="1187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b="0">
                <a:latin typeface="Arial" pitchFamily="34" charset="0"/>
              </a:rPr>
              <a:t>feature</a:t>
            </a:r>
            <a:br>
              <a:rPr lang="en-US" sz="1800" b="0">
                <a:latin typeface="Arial" pitchFamily="34" charset="0"/>
              </a:rPr>
            </a:br>
            <a:r>
              <a:rPr lang="en-US" sz="1800" b="0">
                <a:latin typeface="Arial" pitchFamily="34" charset="0"/>
              </a:rPr>
              <a:t>descriptor</a:t>
            </a:r>
          </a:p>
        </p:txBody>
      </p:sp>
      <p:sp>
        <p:nvSpPr>
          <p:cNvPr id="30750" name="Text Box 74"/>
          <p:cNvSpPr txBox="1">
            <a:spLocks noChangeArrowheads="1"/>
          </p:cNvSpPr>
          <p:nvPr/>
        </p:nvSpPr>
        <p:spPr bwMode="auto">
          <a:xfrm>
            <a:off x="8153400" y="4997450"/>
            <a:ext cx="1187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b="0">
                <a:latin typeface="Arial" pitchFamily="34" charset="0"/>
              </a:rPr>
              <a:t>feature</a:t>
            </a:r>
            <a:br>
              <a:rPr lang="en-US" sz="1800" b="0">
                <a:latin typeface="Arial" pitchFamily="34" charset="0"/>
              </a:rPr>
            </a:br>
            <a:r>
              <a:rPr lang="en-US" sz="1800" b="0">
                <a:latin typeface="Arial" pitchFamily="34" charset="0"/>
              </a:rPr>
              <a:t>descriptor</a:t>
            </a:r>
          </a:p>
        </p:txBody>
      </p:sp>
      <p:sp>
        <p:nvSpPr>
          <p:cNvPr id="30751" name="Text Box 75"/>
          <p:cNvSpPr txBox="1">
            <a:spLocks noChangeArrowheads="1"/>
          </p:cNvSpPr>
          <p:nvPr/>
        </p:nvSpPr>
        <p:spPr bwMode="auto">
          <a:xfrm>
            <a:off x="6130926" y="1749753"/>
            <a:ext cx="498475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b="0"/>
              <a:t>?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64274771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descriptors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800" dirty="0"/>
              <a:t>Recall: feature detection vs. feature description</a:t>
            </a:r>
          </a:p>
        </p:txBody>
      </p:sp>
      <p:pic>
        <p:nvPicPr>
          <p:cNvPr id="17" name="Picture 4" descr="sift-fea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7852" y="2209800"/>
            <a:ext cx="8425349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258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Motivation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Fitting of transformations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Affine transformations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/>
              <a:t>Homographies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Robust alignment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Descriptor-based feature matching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RANSAC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Large-scale alignment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Inverted indexing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Vocabulary trees</a:t>
            </a:r>
          </a:p>
        </p:txBody>
      </p:sp>
    </p:spTree>
    <p:extLst>
      <p:ext uri="{BB962C8B-B14F-4D97-AF65-F5344CB8AC3E}">
        <p14:creationId xmlns:p14="http://schemas.microsoft.com/office/powerpoint/2010/main" val="78411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feature descriptors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sz="2800" dirty="0"/>
                  <a:t>Simplest descriptor: vector of raw intensity values</a:t>
                </a:r>
              </a:p>
              <a:p>
                <a:pPr>
                  <a:buFontTx/>
                  <a:buChar char="•"/>
                </a:pPr>
                <a:r>
                  <a:rPr lang="en-US" sz="2800" dirty="0"/>
                  <a:t>How to compare two such vectors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800" dirty="0"/>
                  <a:t>?</a:t>
                </a:r>
              </a:p>
              <a:p>
                <a:pPr lvl="1"/>
                <a:r>
                  <a:rPr lang="en-US" sz="2400" b="1" dirty="0"/>
                  <a:t>Sum of squared differences</a:t>
                </a:r>
                <a:r>
                  <a:rPr lang="en-US" sz="2400" dirty="0"/>
                  <a:t> (SSD):</a:t>
                </a:r>
                <a:br>
                  <a:rPr lang="en-US" sz="240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SSD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br>
                  <a:rPr lang="en-US" sz="2400" dirty="0"/>
                </a:br>
                <a:endParaRPr lang="en-US" sz="2400" dirty="0"/>
              </a:p>
              <a:p>
                <a:pPr lvl="1"/>
                <a:r>
                  <a:rPr lang="en-US" sz="2400" b="1" dirty="0"/>
                  <a:t>Normalized correlation</a:t>
                </a:r>
                <a:r>
                  <a:rPr lang="en-US" sz="2400" dirty="0"/>
                  <a:t>: dot product between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4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normalized to have zero mean and unit norm:</a:t>
                </a:r>
              </a:p>
              <a:p>
                <a:pPr marL="457200" lvl="1" indent="0">
                  <a:buNone/>
                </a:pPr>
                <a:br>
                  <a:rPr lang="en-US" sz="8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9"/>
                                        </m:rP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sz="2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2400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</m:acc>
                                          <m: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9"/>
                                        </m:rP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2400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1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𝒗</m:t>
                                              </m:r>
                                            </m:e>
                                          </m:acc>
                                          <m:r>
                                            <a:rPr lang="en-US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pPr lvl="1"/>
                <a:r>
                  <a:rPr lang="en-US" sz="2400" dirty="0"/>
                  <a:t>Why would we prefer normalized correlation over SSD?</a:t>
                </a:r>
              </a:p>
            </p:txBody>
          </p:sp>
        </mc:Choice>
        <mc:Fallback xmlns="">
          <p:sp>
            <p:nvSpPr>
              <p:cNvPr id="819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91" t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33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Disadvantage of intensity vectors as descriptors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2800" dirty="0"/>
              <a:t>Small deformations can affect the matching score a lot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4" y="2838450"/>
            <a:ext cx="780097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0014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2663" y="3705224"/>
            <a:ext cx="180975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Rectangle 5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sz="2800" dirty="0"/>
                  <a:t>Descriptor computation:</a:t>
                </a:r>
              </a:p>
              <a:p>
                <a:pPr lvl="1"/>
                <a:r>
                  <a:rPr lang="en-US" sz="2400" dirty="0"/>
                  <a:t>Divide patch into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400" dirty="0"/>
                  <a:t> sub-patches</a:t>
                </a:r>
              </a:p>
              <a:p>
                <a:pPr lvl="1"/>
                <a:r>
                  <a:rPr lang="en-US" sz="2400" dirty="0"/>
                  <a:t>Compute histogram of gradient orientations (8 reference angles) inside each sub-patch</a:t>
                </a:r>
              </a:p>
              <a:p>
                <a:pPr lvl="1"/>
                <a:r>
                  <a:rPr lang="en-US" sz="2400" dirty="0"/>
                  <a:t>Resulting descriptor: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×8=128</m:t>
                    </m:r>
                  </m:oMath>
                </a14:m>
                <a:r>
                  <a:rPr lang="en-US" sz="2400" dirty="0"/>
                  <a:t> dimensions</a:t>
                </a:r>
              </a:p>
            </p:txBody>
          </p:sp>
        </mc:Choice>
        <mc:Fallback xmlns="">
          <p:sp>
            <p:nvSpPr>
              <p:cNvPr id="32771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 l="-1091" t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7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descriptors: SIFT</a:t>
            </a:r>
          </a:p>
        </p:txBody>
      </p:sp>
      <p:pic>
        <p:nvPicPr>
          <p:cNvPr id="32773" name="Picture 7" descr="sift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4200" y="3733798"/>
            <a:ext cx="1752600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845863" name="Group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430217"/>
              </p:ext>
            </p:extLst>
          </p:nvPr>
        </p:nvGraphicFramePr>
        <p:xfrm>
          <a:off x="3522664" y="3727449"/>
          <a:ext cx="1811337" cy="1758951"/>
        </p:xfrm>
        <a:graphic>
          <a:graphicData uri="http://schemas.openxmlformats.org/drawingml/2006/table">
            <a:tbl>
              <a:tblPr/>
              <a:tblGrid>
                <a:gridCol w="452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801" name="AutoShape 38"/>
          <p:cNvSpPr>
            <a:spLocks noChangeArrowheads="1"/>
          </p:cNvSpPr>
          <p:nvPr/>
        </p:nvSpPr>
        <p:spPr bwMode="auto">
          <a:xfrm>
            <a:off x="5791201" y="4343398"/>
            <a:ext cx="758825" cy="603250"/>
          </a:xfrm>
          <a:prstGeom prst="rightArrow">
            <a:avLst>
              <a:gd name="adj1" fmla="val 50000"/>
              <a:gd name="adj2" fmla="val 31447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7DD952C-2080-BD49-9701-693088857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276459"/>
            <a:ext cx="11430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1" hangingPunct="1"/>
            <a:r>
              <a:rPr lang="en-US" sz="1800" b="0" dirty="0">
                <a:latin typeface="Arial" pitchFamily="34" charset="0"/>
                <a:cs typeface="Arial" pitchFamily="34" charset="0"/>
              </a:rPr>
              <a:t>David G. Lowe. </a:t>
            </a:r>
            <a:r>
              <a:rPr lang="en-US" sz="1800" b="0" dirty="0">
                <a:latin typeface="Arial" pitchFamily="34" charset="0"/>
                <a:cs typeface="Arial" pitchFamily="34" charset="0"/>
                <a:hlinkClick r:id="rId6"/>
              </a:rPr>
              <a:t>Distinctive image features from scale-invariant keypoints</a:t>
            </a:r>
            <a:r>
              <a:rPr lang="en-US" sz="1800" b="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1800" b="0" i="1" dirty="0">
                <a:latin typeface="Arial" pitchFamily="34" charset="0"/>
                <a:cs typeface="Arial" pitchFamily="34" charset="0"/>
              </a:rPr>
              <a:t>IJCV</a:t>
            </a:r>
            <a:r>
              <a:rPr lang="en-US" sz="1800" b="0" dirty="0">
                <a:latin typeface="Arial" pitchFamily="34" charset="0"/>
                <a:cs typeface="Arial" pitchFamily="34" charset="0"/>
              </a:rPr>
              <a:t> 60 (2), pp. 91-110, 2004. </a:t>
            </a:r>
          </a:p>
        </p:txBody>
      </p:sp>
    </p:spTree>
    <p:extLst>
      <p:ext uri="{BB962C8B-B14F-4D97-AF65-F5344CB8AC3E}">
        <p14:creationId xmlns:p14="http://schemas.microsoft.com/office/powerpoint/2010/main" val="3971471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794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sz="2800" dirty="0"/>
                  <a:t>Descriptor computation:</a:t>
                </a:r>
              </a:p>
              <a:p>
                <a:pPr lvl="1"/>
                <a:r>
                  <a:rPr lang="en-US" sz="2400" dirty="0"/>
                  <a:t>Divide patch into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400" dirty="0"/>
                  <a:t> sub-patches</a:t>
                </a:r>
              </a:p>
              <a:p>
                <a:pPr lvl="1"/>
                <a:r>
                  <a:rPr lang="en-US" sz="2400" dirty="0"/>
                  <a:t>Compute histogram of gradient orientations (8 reference angles) inside each sub-patch</a:t>
                </a:r>
              </a:p>
              <a:p>
                <a:pPr lvl="1"/>
                <a:r>
                  <a:rPr lang="en-US" sz="2400" dirty="0"/>
                  <a:t>Resulting descriptor: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8=128</m:t>
                    </m:r>
                  </m:oMath>
                </a14:m>
                <a:r>
                  <a:rPr lang="en-US" sz="2400" dirty="0"/>
                  <a:t> dimensions</a:t>
                </a:r>
                <a:br>
                  <a:rPr lang="en-US" sz="2400" dirty="0"/>
                </a:br>
                <a:endParaRPr lang="en-US" sz="2400" dirty="0"/>
              </a:p>
              <a:p>
                <a:pPr>
                  <a:buFontTx/>
                  <a:buChar char="•"/>
                </a:pPr>
                <a:r>
                  <a:rPr lang="en-US" altLang="ko-KR" sz="2800" dirty="0">
                    <a:ea typeface="굴림" pitchFamily="34" charset="-127"/>
                  </a:rPr>
                  <a:t>What are the advantages of SIFT descriptor over raw pixel values?</a:t>
                </a:r>
                <a:endParaRPr lang="en-US" sz="2800" dirty="0"/>
              </a:p>
              <a:p>
                <a:pPr lvl="1"/>
                <a:r>
                  <a:rPr lang="en-US" altLang="ko-KR" sz="2400" dirty="0">
                    <a:ea typeface="굴림" pitchFamily="34" charset="-127"/>
                  </a:rPr>
                  <a:t>Gradients are less sensitive to illumination change</a:t>
                </a:r>
              </a:p>
              <a:p>
                <a:pPr lvl="1"/>
                <a:r>
                  <a:rPr lang="en-US" sz="2400" dirty="0"/>
                  <a:t>Pooling of gradients over the sub-patches achieves robustness to small shifts, but still preserves some spatial information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379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91" t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79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descriptors: SIFT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28E4CF0-B0B7-6E4B-AB34-34FFB7497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276459"/>
            <a:ext cx="11430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1" hangingPunct="1"/>
            <a:r>
              <a:rPr lang="en-US" sz="1800" b="0" dirty="0">
                <a:latin typeface="Arial" pitchFamily="34" charset="0"/>
                <a:cs typeface="Arial" pitchFamily="34" charset="0"/>
              </a:rPr>
              <a:t>David G. Lowe. </a:t>
            </a:r>
            <a:r>
              <a:rPr lang="en-US" sz="1800" b="0" dirty="0">
                <a:latin typeface="Arial" pitchFamily="34" charset="0"/>
                <a:cs typeface="Arial" pitchFamily="34" charset="0"/>
                <a:hlinkClick r:id="rId4"/>
              </a:rPr>
              <a:t>Distinctive image features from scale-invariant keypoints</a:t>
            </a:r>
            <a:r>
              <a:rPr lang="en-US" sz="1800" b="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1800" b="0" i="1" dirty="0">
                <a:latin typeface="Arial" pitchFamily="34" charset="0"/>
                <a:cs typeface="Arial" pitchFamily="34" charset="0"/>
              </a:rPr>
              <a:t>IJCV</a:t>
            </a:r>
            <a:r>
              <a:rPr lang="en-US" sz="1800" b="0" dirty="0">
                <a:latin typeface="Arial" pitchFamily="34" charset="0"/>
                <a:cs typeface="Arial" pitchFamily="34" charset="0"/>
              </a:rPr>
              <a:t> 60 (2), pp. 91-110, 2004. </a:t>
            </a:r>
          </a:p>
        </p:txBody>
      </p:sp>
    </p:spTree>
    <p:extLst>
      <p:ext uri="{BB962C8B-B14F-4D97-AF65-F5344CB8AC3E}">
        <p14:creationId xmlns:p14="http://schemas.microsoft.com/office/powerpoint/2010/main" val="34709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putative correspondences</a:t>
            </a:r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3" cstate="print"/>
          <a:srcRect l="11906" t="10825" r="12073" b="10780"/>
          <a:stretch>
            <a:fillRect/>
          </a:stretch>
        </p:blipFill>
        <p:spPr bwMode="auto">
          <a:xfrm>
            <a:off x="3200401" y="2441576"/>
            <a:ext cx="2517775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5"/>
          <p:cNvPicPr>
            <a:picLocks noChangeAspect="1" noChangeArrowheads="1"/>
          </p:cNvPicPr>
          <p:nvPr/>
        </p:nvPicPr>
        <p:blipFill>
          <a:blip r:embed="rId4" cstate="print"/>
          <a:srcRect l="12590" t="9528" r="12910" b="9253"/>
          <a:stretch>
            <a:fillRect/>
          </a:stretch>
        </p:blipFill>
        <p:spPr bwMode="auto">
          <a:xfrm>
            <a:off x="6581776" y="2438400"/>
            <a:ext cx="2562225" cy="244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1" name="Line 6"/>
          <p:cNvSpPr>
            <a:spLocks noChangeShapeType="1"/>
          </p:cNvSpPr>
          <p:nvPr/>
        </p:nvSpPr>
        <p:spPr bwMode="auto">
          <a:xfrm>
            <a:off x="5791200" y="3700463"/>
            <a:ext cx="68103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2" name="Text Box 7"/>
          <p:cNvSpPr txBox="1">
            <a:spLocks noChangeArrowheads="1"/>
          </p:cNvSpPr>
          <p:nvPr/>
        </p:nvSpPr>
        <p:spPr bwMode="auto">
          <a:xfrm>
            <a:off x="5948363" y="3059113"/>
            <a:ext cx="412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4823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2800" dirty="0"/>
              <a:t>For each patch in one image, find a short list of patches in the other image that could match it based solely on appearance</a:t>
            </a:r>
          </a:p>
        </p:txBody>
      </p:sp>
    </p:spTree>
    <p:extLst>
      <p:ext uri="{BB962C8B-B14F-4D97-AF65-F5344CB8AC3E}">
        <p14:creationId xmlns:p14="http://schemas.microsoft.com/office/powerpoint/2010/main" val="1045320117"/>
      </p:ext>
    </p:extLst>
  </p:cSld>
  <p:clrMapOvr>
    <a:masterClrMapping/>
  </p:clrMapOvr>
  <p:transition advClick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34" charset="-127"/>
              </a:rPr>
              <a:t>Rejection of ambiguous matches</a:t>
            </a:r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818453"/>
            <a:ext cx="9067800" cy="3353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071216" y="6553201"/>
            <a:ext cx="1596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+mn-lt"/>
              </a:rPr>
              <a:t>Source: Y. Furukawa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8B0EF7-BE6F-824A-9E9A-19102EE11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914400"/>
            <a:ext cx="103632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Char char="•"/>
            </a:pPr>
            <a:r>
              <a:rPr lang="en-US" sz="2800" b="0" kern="0" dirty="0"/>
              <a:t>How can we tell which putative matches are more reliable?</a:t>
            </a:r>
          </a:p>
          <a:p>
            <a:pPr>
              <a:buFontTx/>
              <a:buChar char="•"/>
            </a:pPr>
            <a:r>
              <a:rPr lang="en-US" sz="2800" b="0" kern="0" dirty="0"/>
              <a:t>Heuristic: compare distance of </a:t>
            </a:r>
            <a:r>
              <a:rPr lang="en-US" sz="2800" b="1" kern="0" dirty="0"/>
              <a:t>nearest</a:t>
            </a:r>
            <a:r>
              <a:rPr lang="en-US" sz="2800" b="0" kern="0" dirty="0"/>
              <a:t> neighbor to that of </a:t>
            </a:r>
            <a:r>
              <a:rPr lang="en-US" sz="2800" b="1" kern="0" dirty="0"/>
              <a:t>second</a:t>
            </a:r>
            <a:r>
              <a:rPr lang="en-US" sz="2800" b="0" kern="0" dirty="0"/>
              <a:t> </a:t>
            </a:r>
            <a:r>
              <a:rPr lang="en-US" sz="2800" kern="0" dirty="0"/>
              <a:t>nearest</a:t>
            </a:r>
            <a:r>
              <a:rPr lang="en-US" sz="2800" b="0" kern="0" dirty="0"/>
              <a:t> neighbor</a:t>
            </a:r>
          </a:p>
          <a:p>
            <a:pPr marL="457200" lvl="1" indent="0">
              <a:buNone/>
            </a:pP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57564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34" charset="-127"/>
              </a:rPr>
              <a:t>Rejection of ambiguous matches</a:t>
            </a:r>
            <a:endParaRPr lang="en-US" dirty="0"/>
          </a:p>
        </p:txBody>
      </p:sp>
      <p:pic>
        <p:nvPicPr>
          <p:cNvPr id="35843" name="Picture 4" descr="plot-pd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3425825"/>
            <a:ext cx="3886200" cy="274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14400" y="914400"/>
            <a:ext cx="10363200" cy="2514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800" dirty="0"/>
              <a:t>How can we tell which putative matches are more reliable?</a:t>
            </a:r>
          </a:p>
          <a:p>
            <a:pPr>
              <a:buFontTx/>
              <a:buChar char="•"/>
            </a:pPr>
            <a:r>
              <a:rPr lang="en-US" sz="2800" dirty="0"/>
              <a:t>Heuristic: compare distance of </a:t>
            </a:r>
            <a:r>
              <a:rPr lang="en-US" sz="2800" b="1" dirty="0"/>
              <a:t>nearest</a:t>
            </a:r>
            <a:r>
              <a:rPr lang="en-US" sz="2800" dirty="0"/>
              <a:t> neighbor to that of </a:t>
            </a:r>
            <a:r>
              <a:rPr lang="en-US" sz="2800" b="1" dirty="0"/>
              <a:t>second</a:t>
            </a:r>
            <a:r>
              <a:rPr lang="en-US" sz="2800" dirty="0"/>
              <a:t> </a:t>
            </a:r>
            <a:r>
              <a:rPr lang="en-US" sz="2800" b="1" dirty="0"/>
              <a:t>nearest </a:t>
            </a:r>
            <a:r>
              <a:rPr lang="en-US" sz="2800" dirty="0"/>
              <a:t>neighbor</a:t>
            </a:r>
          </a:p>
          <a:p>
            <a:pPr lvl="1"/>
            <a:r>
              <a:rPr lang="en-US" sz="2400" dirty="0"/>
              <a:t>Ratio of closest distance to second-closest distance will be </a:t>
            </a:r>
            <a:r>
              <a:rPr lang="en-US" sz="2400" dirty="0">
                <a:solidFill>
                  <a:srgbClr val="C00000"/>
                </a:solidFill>
              </a:rPr>
              <a:t>high</a:t>
            </a:r>
            <a:r>
              <a:rPr lang="en-US" sz="2400" dirty="0"/>
              <a:t> for features that are </a:t>
            </a:r>
            <a:r>
              <a:rPr lang="en-US" sz="2400" dirty="0">
                <a:solidFill>
                  <a:srgbClr val="C00000"/>
                </a:solidFill>
              </a:rPr>
              <a:t>not</a:t>
            </a:r>
            <a:r>
              <a:rPr lang="en-US" sz="2400" dirty="0"/>
              <a:t> distinctive</a:t>
            </a:r>
            <a:endParaRPr lang="en-US" altLang="ko-KR" sz="2400" dirty="0">
              <a:ea typeface="굴림" pitchFamily="34" charset="-127"/>
            </a:endParaRPr>
          </a:p>
          <a:p>
            <a:pPr lvl="1"/>
            <a:endParaRPr lang="en-US" dirty="0"/>
          </a:p>
        </p:txBody>
      </p:sp>
      <p:sp>
        <p:nvSpPr>
          <p:cNvPr id="35845" name="Rectangle 7"/>
          <p:cNvSpPr>
            <a:spLocks noChangeArrowheads="1"/>
          </p:cNvSpPr>
          <p:nvPr/>
        </p:nvSpPr>
        <p:spPr bwMode="auto">
          <a:xfrm>
            <a:off x="457200" y="6276459"/>
            <a:ext cx="11430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1" hangingPunct="1"/>
            <a:r>
              <a:rPr lang="en-US" sz="1800" b="0" dirty="0">
                <a:latin typeface="Arial" pitchFamily="34" charset="0"/>
                <a:cs typeface="Arial" pitchFamily="34" charset="0"/>
              </a:rPr>
              <a:t>David G. Lowe. </a:t>
            </a:r>
            <a:r>
              <a:rPr lang="en-US" sz="1800" b="0" dirty="0">
                <a:latin typeface="Arial" pitchFamily="34" charset="0"/>
                <a:cs typeface="Arial" pitchFamily="34" charset="0"/>
                <a:hlinkClick r:id="rId4"/>
              </a:rPr>
              <a:t>Distinctive image features from scale-invariant keypoints</a:t>
            </a:r>
            <a:r>
              <a:rPr lang="en-US" sz="1800" b="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1800" b="0" i="1" dirty="0">
                <a:latin typeface="Arial" pitchFamily="34" charset="0"/>
                <a:cs typeface="Arial" pitchFamily="34" charset="0"/>
              </a:rPr>
              <a:t>IJCV</a:t>
            </a:r>
            <a:r>
              <a:rPr lang="en-US" sz="1800" b="0" dirty="0">
                <a:latin typeface="Arial" pitchFamily="34" charset="0"/>
                <a:cs typeface="Arial" pitchFamily="34" charset="0"/>
              </a:rPr>
              <a:t> 60 (2), pp. 91-110, 2004. </a:t>
            </a:r>
          </a:p>
        </p:txBody>
      </p:sp>
      <p:sp>
        <p:nvSpPr>
          <p:cNvPr id="35846" name="Rectangle 5"/>
          <p:cNvSpPr>
            <a:spLocks noChangeArrowheads="1"/>
          </p:cNvSpPr>
          <p:nvPr/>
        </p:nvSpPr>
        <p:spPr bwMode="auto">
          <a:xfrm>
            <a:off x="6553200" y="4321314"/>
            <a:ext cx="3962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US" sz="2000" b="0" dirty="0">
                <a:latin typeface="Arial" pitchFamily="34" charset="0"/>
                <a:cs typeface="Arial" pitchFamily="34" charset="0"/>
              </a:rPr>
              <a:t>Threshold of 0.8 found to provide good separation</a:t>
            </a:r>
          </a:p>
        </p:txBody>
      </p:sp>
    </p:spTree>
    <p:extLst>
      <p:ext uri="{BB962C8B-B14F-4D97-AF65-F5344CB8AC3E}">
        <p14:creationId xmlns:p14="http://schemas.microsoft.com/office/powerpoint/2010/main" val="185417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uiExpand="1" build="p"/>
      <p:bldP spid="35845" grpId="0"/>
      <p:bldP spid="3584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alignment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>
              <a:buFont typeface="Arial" pitchFamily="34" charset="0"/>
              <a:buChar char="•"/>
            </a:pPr>
            <a:r>
              <a:rPr lang="en-US" sz="2800" dirty="0"/>
              <a:t>Even after filtering out ambiguous matches, the set of putative matches still contains a very high percentage of outliers</a:t>
            </a:r>
            <a:br>
              <a:rPr lang="en-US" dirty="0"/>
            </a:br>
            <a:endParaRPr lang="en-US" dirty="0"/>
          </a:p>
          <a:p>
            <a:pPr marL="533400" indent="-533400">
              <a:buFont typeface="Arial" pitchFamily="34" charset="0"/>
              <a:buChar char="•"/>
            </a:pPr>
            <a:r>
              <a:rPr lang="en-US" sz="2800" dirty="0"/>
              <a:t>Solution: RANSAC</a:t>
            </a:r>
          </a:p>
          <a:p>
            <a:pPr marL="533400" indent="-533400">
              <a:buFont typeface="Arial" pitchFamily="34" charset="0"/>
              <a:buChar char="•"/>
            </a:pPr>
            <a:r>
              <a:rPr lang="en-US" sz="2800" dirty="0"/>
              <a:t>RANSAC loop:</a:t>
            </a:r>
          </a:p>
          <a:p>
            <a:pPr marL="933450" lvl="1" indent="-533400">
              <a:buFontTx/>
              <a:buAutoNum type="arabicPeriod"/>
            </a:pPr>
            <a:r>
              <a:rPr lang="en-US" sz="2400" dirty="0"/>
              <a:t>Randomly select a </a:t>
            </a:r>
            <a:r>
              <a:rPr lang="en-US" sz="2400" i="1" dirty="0"/>
              <a:t>seed group</a:t>
            </a:r>
            <a:r>
              <a:rPr lang="en-US" sz="2400" dirty="0"/>
              <a:t> of matches</a:t>
            </a:r>
          </a:p>
          <a:p>
            <a:pPr marL="933450" lvl="1" indent="-533400">
              <a:buFontTx/>
              <a:buAutoNum type="arabicPeriod"/>
            </a:pPr>
            <a:r>
              <a:rPr lang="en-US" sz="2400" dirty="0"/>
              <a:t>Compute transformation from seed group</a:t>
            </a:r>
          </a:p>
          <a:p>
            <a:pPr marL="933450" lvl="1" indent="-533400">
              <a:buFontTx/>
              <a:buAutoNum type="arabicPeriod"/>
            </a:pPr>
            <a:r>
              <a:rPr lang="en-US" sz="2400" dirty="0"/>
              <a:t>Find </a:t>
            </a:r>
            <a:r>
              <a:rPr lang="en-US" sz="2400" i="1" dirty="0"/>
              <a:t>inliers </a:t>
            </a:r>
            <a:r>
              <a:rPr lang="en-US" sz="2400" dirty="0"/>
              <a:t>to this transformation </a:t>
            </a:r>
          </a:p>
          <a:p>
            <a:pPr marL="933450" lvl="1" indent="-533400">
              <a:buFontTx/>
              <a:buAutoNum type="arabicPeriod"/>
            </a:pPr>
            <a:r>
              <a:rPr lang="en-US" sz="2400" dirty="0"/>
              <a:t>If the number of inliers is sufficiently large, re-compute least-squares estimate of transformation on all of the inliers</a:t>
            </a:r>
            <a:endParaRPr lang="en-US" dirty="0"/>
          </a:p>
          <a:p>
            <a:pPr marL="533400" indent="-533400">
              <a:buFont typeface="Arial" panose="020B0604020202020204" pitchFamily="34" charset="0"/>
              <a:buChar char="•"/>
            </a:pPr>
            <a:r>
              <a:rPr lang="en-US" dirty="0"/>
              <a:t>At the end, keep the transformation with the largest number of inliers</a:t>
            </a:r>
          </a:p>
        </p:txBody>
      </p:sp>
    </p:spTree>
    <p:extLst>
      <p:ext uri="{BB962C8B-B14F-4D97-AF65-F5344CB8AC3E}">
        <p14:creationId xmlns:p14="http://schemas.microsoft.com/office/powerpoint/2010/main" val="31307047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RANSAC example: Translation</a:t>
            </a:r>
          </a:p>
        </p:txBody>
      </p:sp>
      <p:pic>
        <p:nvPicPr>
          <p:cNvPr id="38915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838450" y="914400"/>
            <a:ext cx="6515100" cy="5257800"/>
          </a:xfrm>
          <a:noFill/>
        </p:spPr>
      </p:pic>
      <p:sp>
        <p:nvSpPr>
          <p:cNvPr id="38916" name="Line 4"/>
          <p:cNvSpPr>
            <a:spLocks noChangeShapeType="1"/>
          </p:cNvSpPr>
          <p:nvPr/>
        </p:nvSpPr>
        <p:spPr bwMode="auto">
          <a:xfrm flipV="1">
            <a:off x="5410200" y="3657600"/>
            <a:ext cx="16002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8917" name="Line 5"/>
          <p:cNvSpPr>
            <a:spLocks noChangeShapeType="1"/>
          </p:cNvSpPr>
          <p:nvPr/>
        </p:nvSpPr>
        <p:spPr bwMode="auto">
          <a:xfrm flipV="1">
            <a:off x="5638800" y="28956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8918" name="Line 6"/>
          <p:cNvSpPr>
            <a:spLocks noChangeShapeType="1"/>
          </p:cNvSpPr>
          <p:nvPr/>
        </p:nvSpPr>
        <p:spPr bwMode="auto">
          <a:xfrm flipV="1">
            <a:off x="5638800" y="20574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8919" name="Line 7"/>
          <p:cNvSpPr>
            <a:spLocks noChangeShapeType="1"/>
          </p:cNvSpPr>
          <p:nvPr/>
        </p:nvSpPr>
        <p:spPr bwMode="auto">
          <a:xfrm flipV="1">
            <a:off x="5181600" y="24384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 flipV="1">
            <a:off x="5181600" y="33528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8921" name="Line 9"/>
          <p:cNvSpPr>
            <a:spLocks noChangeShapeType="1"/>
          </p:cNvSpPr>
          <p:nvPr/>
        </p:nvSpPr>
        <p:spPr bwMode="auto">
          <a:xfrm>
            <a:off x="4495800" y="2895600"/>
            <a:ext cx="2971800" cy="762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8922" name="Line 10"/>
          <p:cNvSpPr>
            <a:spLocks noChangeShapeType="1"/>
          </p:cNvSpPr>
          <p:nvPr/>
        </p:nvSpPr>
        <p:spPr bwMode="auto">
          <a:xfrm>
            <a:off x="4495800" y="1981200"/>
            <a:ext cx="3581400" cy="2286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8923" name="Text Box 11"/>
          <p:cNvSpPr txBox="1">
            <a:spLocks noChangeArrowheads="1"/>
          </p:cNvSpPr>
          <p:nvPr/>
        </p:nvSpPr>
        <p:spPr bwMode="auto">
          <a:xfrm>
            <a:off x="3048000" y="5410200"/>
            <a:ext cx="60198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b="0"/>
              <a:t>Putative matches</a:t>
            </a:r>
          </a:p>
        </p:txBody>
      </p:sp>
    </p:spTree>
    <p:extLst>
      <p:ext uri="{BB962C8B-B14F-4D97-AF65-F5344CB8AC3E}">
        <p14:creationId xmlns:p14="http://schemas.microsoft.com/office/powerpoint/2010/main" val="2414337490"/>
      </p:ext>
    </p:extLst>
  </p:cSld>
  <p:clrMapOvr>
    <a:masterClrMapping/>
  </p:clrMapOvr>
  <p:transition advClick="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RANSAC example: Translation</a:t>
            </a:r>
          </a:p>
        </p:txBody>
      </p:sp>
      <p:pic>
        <p:nvPicPr>
          <p:cNvPr id="3993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838450" y="914400"/>
            <a:ext cx="6515100" cy="5257800"/>
          </a:xfrm>
          <a:noFill/>
        </p:spPr>
      </p:pic>
      <p:sp>
        <p:nvSpPr>
          <p:cNvPr id="709636" name="Line 4"/>
          <p:cNvSpPr>
            <a:spLocks noChangeShapeType="1"/>
          </p:cNvSpPr>
          <p:nvPr/>
        </p:nvSpPr>
        <p:spPr bwMode="auto">
          <a:xfrm flipV="1">
            <a:off x="5410200" y="3657600"/>
            <a:ext cx="16002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09637" name="Line 5"/>
          <p:cNvSpPr>
            <a:spLocks noChangeShapeType="1"/>
          </p:cNvSpPr>
          <p:nvPr/>
        </p:nvSpPr>
        <p:spPr bwMode="auto">
          <a:xfrm flipV="1">
            <a:off x="5638800" y="28956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09638" name="Line 6"/>
          <p:cNvSpPr>
            <a:spLocks noChangeShapeType="1"/>
          </p:cNvSpPr>
          <p:nvPr/>
        </p:nvSpPr>
        <p:spPr bwMode="auto">
          <a:xfrm flipV="1">
            <a:off x="5638800" y="20574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09639" name="Line 7"/>
          <p:cNvSpPr>
            <a:spLocks noChangeShapeType="1"/>
          </p:cNvSpPr>
          <p:nvPr/>
        </p:nvSpPr>
        <p:spPr bwMode="auto">
          <a:xfrm flipV="1">
            <a:off x="5181600" y="24384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09640" name="Line 8"/>
          <p:cNvSpPr>
            <a:spLocks noChangeShapeType="1"/>
          </p:cNvSpPr>
          <p:nvPr/>
        </p:nvSpPr>
        <p:spPr bwMode="auto">
          <a:xfrm flipV="1">
            <a:off x="5181600" y="33528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09641" name="Line 9"/>
          <p:cNvSpPr>
            <a:spLocks noChangeShapeType="1"/>
          </p:cNvSpPr>
          <p:nvPr/>
        </p:nvSpPr>
        <p:spPr bwMode="auto">
          <a:xfrm>
            <a:off x="4495800" y="2895600"/>
            <a:ext cx="29718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09642" name="Line 10"/>
          <p:cNvSpPr>
            <a:spLocks noChangeShapeType="1"/>
          </p:cNvSpPr>
          <p:nvPr/>
        </p:nvSpPr>
        <p:spPr bwMode="auto">
          <a:xfrm>
            <a:off x="4495800" y="1981200"/>
            <a:ext cx="3581400" cy="2286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9947" name="Text Box 11"/>
          <p:cNvSpPr txBox="1">
            <a:spLocks noChangeArrowheads="1"/>
          </p:cNvSpPr>
          <p:nvPr/>
        </p:nvSpPr>
        <p:spPr bwMode="auto">
          <a:xfrm>
            <a:off x="3048000" y="5410200"/>
            <a:ext cx="60198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b="0"/>
              <a:t>Select </a:t>
            </a:r>
            <a:r>
              <a:rPr lang="en-US" b="0" i="1"/>
              <a:t>one</a:t>
            </a:r>
            <a:r>
              <a:rPr lang="en-US" b="0"/>
              <a:t> match, count </a:t>
            </a:r>
            <a:r>
              <a:rPr lang="en-US" b="0" i="1"/>
              <a:t>inliers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44442941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7096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7096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7096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7096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7096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096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7096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096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7096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7096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7096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7096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7096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096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applications: Panorama Stitching</a:t>
            </a:r>
          </a:p>
        </p:txBody>
      </p:sp>
      <p:grpSp>
        <p:nvGrpSpPr>
          <p:cNvPr id="1028" name="Group 19"/>
          <p:cNvGrpSpPr>
            <a:grpSpLocks/>
          </p:cNvGrpSpPr>
          <p:nvPr/>
        </p:nvGrpSpPr>
        <p:grpSpPr bwMode="auto">
          <a:xfrm>
            <a:off x="2286000" y="1143000"/>
            <a:ext cx="7620000" cy="1524000"/>
            <a:chOff x="144" y="624"/>
            <a:chExt cx="5520" cy="1092"/>
          </a:xfrm>
        </p:grpSpPr>
        <p:pic>
          <p:nvPicPr>
            <p:cNvPr id="1032" name="Picture 13" descr="homography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80" y="624"/>
              <a:ext cx="2184" cy="1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3" name="Picture 14" descr="image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4" y="624"/>
              <a:ext cx="1496" cy="10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4" name="Picture 15" descr="image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719" y="624"/>
              <a:ext cx="1497" cy="10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35" name="AutoShape 18"/>
            <p:cNvSpPr>
              <a:spLocks noChangeArrowheads="1"/>
            </p:cNvSpPr>
            <p:nvPr/>
          </p:nvSpPr>
          <p:spPr bwMode="auto">
            <a:xfrm>
              <a:off x="3096" y="960"/>
              <a:ext cx="456" cy="336"/>
            </a:xfrm>
            <a:prstGeom prst="rightArrow">
              <a:avLst>
                <a:gd name="adj1" fmla="val 50000"/>
                <a:gd name="adj2" fmla="val 3392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1" y="2971800"/>
            <a:ext cx="399854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48000" y="6443246"/>
            <a:ext cx="6553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0" dirty="0">
                <a:latin typeface="+mn-lt"/>
                <a:hlinkClick r:id="rId7"/>
              </a:rPr>
              <a:t>http://</a:t>
            </a:r>
            <a:r>
              <a:rPr lang="en-US" sz="1600" b="0" dirty="0" err="1">
                <a:latin typeface="+mn-lt"/>
                <a:hlinkClick r:id="rId7"/>
              </a:rPr>
              <a:t>matthewalunbrown.com</a:t>
            </a:r>
            <a:r>
              <a:rPr lang="en-US" sz="1600" b="0" dirty="0">
                <a:latin typeface="+mn-lt"/>
                <a:hlinkClick r:id="rId7"/>
              </a:rPr>
              <a:t>/</a:t>
            </a:r>
            <a:r>
              <a:rPr lang="en-US" sz="1600" b="0" dirty="0" err="1">
                <a:latin typeface="+mn-lt"/>
                <a:hlinkClick r:id="rId7"/>
              </a:rPr>
              <a:t>autostitch</a:t>
            </a:r>
            <a:r>
              <a:rPr lang="en-US" sz="1600" b="0" dirty="0">
                <a:latin typeface="+mn-lt"/>
                <a:hlinkClick r:id="rId7"/>
              </a:rPr>
              <a:t>/</a:t>
            </a:r>
            <a:r>
              <a:rPr lang="en-US" sz="1600" b="0" dirty="0" err="1">
                <a:latin typeface="+mn-lt"/>
                <a:hlinkClick r:id="rId7"/>
              </a:rPr>
              <a:t>autostitch.html</a:t>
            </a:r>
            <a:endParaRPr lang="en-US" sz="1600" b="0" dirty="0">
              <a:latin typeface="+mn-l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RANSAC example: Translation</a:t>
            </a:r>
          </a:p>
        </p:txBody>
      </p:sp>
      <p:pic>
        <p:nvPicPr>
          <p:cNvPr id="40963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838450" y="914400"/>
            <a:ext cx="6515100" cy="5257800"/>
          </a:xfrm>
          <a:noFill/>
        </p:spPr>
      </p:pic>
      <p:sp>
        <p:nvSpPr>
          <p:cNvPr id="710660" name="Line 4"/>
          <p:cNvSpPr>
            <a:spLocks noChangeShapeType="1"/>
          </p:cNvSpPr>
          <p:nvPr/>
        </p:nvSpPr>
        <p:spPr bwMode="auto">
          <a:xfrm flipV="1">
            <a:off x="5410200" y="3657600"/>
            <a:ext cx="16002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10661" name="Line 5"/>
          <p:cNvSpPr>
            <a:spLocks noChangeShapeType="1"/>
          </p:cNvSpPr>
          <p:nvPr/>
        </p:nvSpPr>
        <p:spPr bwMode="auto">
          <a:xfrm flipV="1">
            <a:off x="5638800" y="28956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10662" name="Line 6"/>
          <p:cNvSpPr>
            <a:spLocks noChangeShapeType="1"/>
          </p:cNvSpPr>
          <p:nvPr/>
        </p:nvSpPr>
        <p:spPr bwMode="auto">
          <a:xfrm flipV="1">
            <a:off x="5638800" y="20574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10663" name="Line 7"/>
          <p:cNvSpPr>
            <a:spLocks noChangeShapeType="1"/>
          </p:cNvSpPr>
          <p:nvPr/>
        </p:nvSpPr>
        <p:spPr bwMode="auto">
          <a:xfrm flipV="1">
            <a:off x="5181600" y="24384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10664" name="Line 8"/>
          <p:cNvSpPr>
            <a:spLocks noChangeShapeType="1"/>
          </p:cNvSpPr>
          <p:nvPr/>
        </p:nvSpPr>
        <p:spPr bwMode="auto">
          <a:xfrm flipV="1">
            <a:off x="5181600" y="33528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10665" name="Line 9"/>
          <p:cNvSpPr>
            <a:spLocks noChangeShapeType="1"/>
          </p:cNvSpPr>
          <p:nvPr/>
        </p:nvSpPr>
        <p:spPr bwMode="auto">
          <a:xfrm>
            <a:off x="4495800" y="2895600"/>
            <a:ext cx="29718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10666" name="Line 10"/>
          <p:cNvSpPr>
            <a:spLocks noChangeShapeType="1"/>
          </p:cNvSpPr>
          <p:nvPr/>
        </p:nvSpPr>
        <p:spPr bwMode="auto">
          <a:xfrm>
            <a:off x="4495800" y="1981200"/>
            <a:ext cx="3581400" cy="2286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0971" name="Text Box 11"/>
          <p:cNvSpPr txBox="1">
            <a:spLocks noChangeArrowheads="1"/>
          </p:cNvSpPr>
          <p:nvPr/>
        </p:nvSpPr>
        <p:spPr bwMode="auto">
          <a:xfrm>
            <a:off x="3048000" y="5410200"/>
            <a:ext cx="60198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b="0"/>
              <a:t>Select </a:t>
            </a:r>
            <a:r>
              <a:rPr lang="en-US" b="0" i="1"/>
              <a:t>one</a:t>
            </a:r>
            <a:r>
              <a:rPr lang="en-US" b="0"/>
              <a:t> match, count </a:t>
            </a:r>
            <a:r>
              <a:rPr lang="en-US" b="0" i="1"/>
              <a:t>inliers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84286654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106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106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7106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7106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7106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7106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7106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7106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106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106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7106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7106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7106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106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RANSAC example: Translation</a:t>
            </a:r>
          </a:p>
        </p:txBody>
      </p:sp>
      <p:pic>
        <p:nvPicPr>
          <p:cNvPr id="41987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838450" y="914400"/>
            <a:ext cx="6515100" cy="5257800"/>
          </a:xfrm>
          <a:noFill/>
        </p:spPr>
      </p:pic>
      <p:sp>
        <p:nvSpPr>
          <p:cNvPr id="41988" name="Line 4"/>
          <p:cNvSpPr>
            <a:spLocks noChangeShapeType="1"/>
          </p:cNvSpPr>
          <p:nvPr/>
        </p:nvSpPr>
        <p:spPr bwMode="auto">
          <a:xfrm flipV="1">
            <a:off x="5410200" y="3657600"/>
            <a:ext cx="16002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1989" name="Line 5"/>
          <p:cNvSpPr>
            <a:spLocks noChangeShapeType="1"/>
          </p:cNvSpPr>
          <p:nvPr/>
        </p:nvSpPr>
        <p:spPr bwMode="auto">
          <a:xfrm>
            <a:off x="4495800" y="2895600"/>
            <a:ext cx="2971800" cy="762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1990" name="Line 6"/>
          <p:cNvSpPr>
            <a:spLocks noChangeShapeType="1"/>
          </p:cNvSpPr>
          <p:nvPr/>
        </p:nvSpPr>
        <p:spPr bwMode="auto">
          <a:xfrm>
            <a:off x="4495800" y="1981200"/>
            <a:ext cx="3581400" cy="2286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3048000" y="5410200"/>
            <a:ext cx="60198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b="0"/>
              <a:t>Select translation with the most inliers</a:t>
            </a:r>
          </a:p>
        </p:txBody>
      </p:sp>
      <p:sp>
        <p:nvSpPr>
          <p:cNvPr id="41992" name="Line 8"/>
          <p:cNvSpPr>
            <a:spLocks noChangeShapeType="1"/>
          </p:cNvSpPr>
          <p:nvPr/>
        </p:nvSpPr>
        <p:spPr bwMode="auto">
          <a:xfrm flipV="1">
            <a:off x="5638800" y="28956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1993" name="Line 9"/>
          <p:cNvSpPr>
            <a:spLocks noChangeShapeType="1"/>
          </p:cNvSpPr>
          <p:nvPr/>
        </p:nvSpPr>
        <p:spPr bwMode="auto">
          <a:xfrm flipV="1">
            <a:off x="5638800" y="20574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1994" name="Line 10"/>
          <p:cNvSpPr>
            <a:spLocks noChangeShapeType="1"/>
          </p:cNvSpPr>
          <p:nvPr/>
        </p:nvSpPr>
        <p:spPr bwMode="auto">
          <a:xfrm flipV="1">
            <a:off x="5181600" y="24384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1995" name="Line 11"/>
          <p:cNvSpPr>
            <a:spLocks noChangeShapeType="1"/>
          </p:cNvSpPr>
          <p:nvPr/>
        </p:nvSpPr>
        <p:spPr bwMode="auto">
          <a:xfrm flipV="1">
            <a:off x="5181600" y="33528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11692" name="Line 12"/>
          <p:cNvSpPr>
            <a:spLocks noChangeShapeType="1"/>
          </p:cNvSpPr>
          <p:nvPr/>
        </p:nvSpPr>
        <p:spPr bwMode="auto">
          <a:xfrm flipV="1">
            <a:off x="5334000" y="3124200"/>
            <a:ext cx="1676400" cy="7620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1198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169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A7AEE-3729-CA48-958C-9B5A216BC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for robust alignment: Hough voting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F98083-BAC6-3A45-881E-0FDC93971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A single SIFT match can vote for translation, rotation, and scale parameters of a transformation between two 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Votes can be accumulated in a 4D Hough space with large bins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Clusters of matches falling into the same bin should undergo a more precise verification procedure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AE3CF1BD-E7F6-BE4B-B6C8-C6D4E8D59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412468"/>
            <a:ext cx="11430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1" hangingPunct="1"/>
            <a:r>
              <a:rPr lang="en-US" sz="1800" b="0" dirty="0">
                <a:latin typeface="Arial" pitchFamily="34" charset="0"/>
                <a:cs typeface="Arial" pitchFamily="34" charset="0"/>
              </a:rPr>
              <a:t>David G. Lowe. </a:t>
            </a:r>
            <a:r>
              <a:rPr lang="en-US" sz="1800" b="0" dirty="0">
                <a:latin typeface="Arial" pitchFamily="34" charset="0"/>
                <a:cs typeface="Arial" pitchFamily="34" charset="0"/>
                <a:hlinkClick r:id="rId2"/>
              </a:rPr>
              <a:t>Distinctive image features from scale-invariant keypoints</a:t>
            </a:r>
            <a:r>
              <a:rPr lang="en-US" sz="1800" b="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1800" b="0" i="1" dirty="0">
                <a:latin typeface="Arial" pitchFamily="34" charset="0"/>
                <a:cs typeface="Arial" pitchFamily="34" charset="0"/>
              </a:rPr>
              <a:t>IJCV</a:t>
            </a:r>
            <a:r>
              <a:rPr lang="en-US" sz="1800" b="0" dirty="0">
                <a:latin typeface="Arial" pitchFamily="34" charset="0"/>
                <a:cs typeface="Arial" pitchFamily="34" charset="0"/>
              </a:rPr>
              <a:t> 60 (2), pp. 91-110, 2004. </a:t>
            </a:r>
          </a:p>
        </p:txBody>
      </p:sp>
      <p:pic>
        <p:nvPicPr>
          <p:cNvPr id="11" name="Picture 4" descr="sift-feat">
            <a:extLst>
              <a:ext uri="{FF2B5EF4-FFF2-40B4-BE49-F238E27FC236}">
                <a16:creationId xmlns:a16="http://schemas.microsoft.com/office/drawing/2014/main" id="{E7111A76-D336-8C4F-8462-06CBFA056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3186543"/>
            <a:ext cx="8077200" cy="3214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7824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Motivation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Fitting of transformations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Affine transformations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Homographies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Robust alignment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Descriptor-based feature matching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RANSAC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Large-scale alignment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Inverted indexing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Vocabulary trees</a:t>
            </a:r>
          </a:p>
        </p:txBody>
      </p:sp>
    </p:spTree>
    <p:extLst>
      <p:ext uri="{BB962C8B-B14F-4D97-AF65-F5344CB8AC3E}">
        <p14:creationId xmlns:p14="http://schemas.microsoft.com/office/powerpoint/2010/main" val="201899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Scalability: Alignment to large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2800" dirty="0"/>
              <a:t>What if we need to align a test image with thousands or millions of images in a model database?</a:t>
            </a:r>
          </a:p>
          <a:p>
            <a:pPr lvl="1"/>
            <a:r>
              <a:rPr lang="en-US" sz="2400" dirty="0"/>
              <a:t>Efficient putative match generation: approximate descriptor similarity search, inverted indices</a:t>
            </a:r>
          </a:p>
          <a:p>
            <a:pPr lvl="1"/>
            <a:endParaRPr lang="en-US" dirty="0"/>
          </a:p>
        </p:txBody>
      </p:sp>
      <p:pic>
        <p:nvPicPr>
          <p:cNvPr id="4813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0" y="3238501"/>
            <a:ext cx="3879850" cy="314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n 5"/>
          <p:cNvSpPr/>
          <p:nvPr/>
        </p:nvSpPr>
        <p:spPr bwMode="auto">
          <a:xfrm>
            <a:off x="2057400" y="3390900"/>
            <a:ext cx="2362200" cy="2895600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br>
              <a:rPr lang="en-US" dirty="0">
                <a:latin typeface="Arial" pitchFamily="34" charset="0"/>
                <a:cs typeface="Arial" pitchFamily="34" charset="0"/>
              </a:rPr>
            </a:b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dirty="0">
                <a:latin typeface="Arial" pitchFamily="34" charset="0"/>
                <a:cs typeface="Arial" pitchFamily="34" charset="0"/>
              </a:rPr>
              <a:t>Model database</a:t>
            </a:r>
          </a:p>
        </p:txBody>
      </p:sp>
      <p:sp>
        <p:nvSpPr>
          <p:cNvPr id="48134" name="Right Arrow 6"/>
          <p:cNvSpPr>
            <a:spLocks noChangeArrowheads="1"/>
          </p:cNvSpPr>
          <p:nvPr/>
        </p:nvSpPr>
        <p:spPr bwMode="auto">
          <a:xfrm flipH="1">
            <a:off x="4724400" y="4457700"/>
            <a:ext cx="1371600" cy="7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5" name="TextBox 7"/>
          <p:cNvSpPr txBox="1">
            <a:spLocks noChangeArrowheads="1"/>
          </p:cNvSpPr>
          <p:nvPr/>
        </p:nvSpPr>
        <p:spPr bwMode="auto">
          <a:xfrm>
            <a:off x="5194300" y="3238501"/>
            <a:ext cx="749300" cy="144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800"/>
              <a:t>?</a:t>
            </a:r>
          </a:p>
        </p:txBody>
      </p:sp>
      <p:sp>
        <p:nvSpPr>
          <p:cNvPr id="48136" name="Text Box 22"/>
          <p:cNvSpPr txBox="1">
            <a:spLocks noChangeArrowheads="1"/>
          </p:cNvSpPr>
          <p:nvPr/>
        </p:nvSpPr>
        <p:spPr bwMode="auto">
          <a:xfrm>
            <a:off x="7696201" y="2819400"/>
            <a:ext cx="13001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latin typeface="Arial" pitchFamily="34" charset="0"/>
              </a:rPr>
              <a:t>Test image</a:t>
            </a:r>
          </a:p>
        </p:txBody>
      </p:sp>
    </p:spTree>
    <p:extLst>
      <p:ext uri="{BB962C8B-B14F-4D97-AF65-F5344CB8AC3E}">
        <p14:creationId xmlns:p14="http://schemas.microsoft.com/office/powerpoint/2010/main" val="369266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61717"/>
            <a:ext cx="7334250" cy="467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visual search</a:t>
            </a:r>
          </a:p>
        </p:txBody>
      </p:sp>
      <p:sp>
        <p:nvSpPr>
          <p:cNvPr id="5" name="Rectangle 4"/>
          <p:cNvSpPr/>
          <p:nvPr/>
        </p:nvSpPr>
        <p:spPr>
          <a:xfrm>
            <a:off x="1676400" y="6334780"/>
            <a:ext cx="891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dirty="0">
                <a:latin typeface="+mn-lt"/>
              </a:rPr>
              <a:t>Figure from: Kristen </a:t>
            </a:r>
            <a:r>
              <a:rPr lang="en-US" sz="1400" b="0" dirty="0" err="1">
                <a:latin typeface="+mn-lt"/>
              </a:rPr>
              <a:t>Grauman</a:t>
            </a:r>
            <a:r>
              <a:rPr lang="en-US" sz="1400" b="0" dirty="0">
                <a:latin typeface="+mn-lt"/>
              </a:rPr>
              <a:t> and Bastian </a:t>
            </a:r>
            <a:r>
              <a:rPr lang="en-US" sz="1400" b="0" dirty="0" err="1">
                <a:latin typeface="+mn-lt"/>
              </a:rPr>
              <a:t>Leibe</a:t>
            </a:r>
            <a:r>
              <a:rPr lang="en-US" sz="1400" b="0" dirty="0">
                <a:latin typeface="+mn-lt"/>
              </a:rPr>
              <a:t>, </a:t>
            </a:r>
            <a:r>
              <a:rPr lang="en-US" sz="1400" b="0" dirty="0">
                <a:latin typeface="+mn-lt"/>
                <a:hlinkClick r:id="rId3"/>
              </a:rPr>
              <a:t>Visual Object Recognition</a:t>
            </a:r>
            <a:r>
              <a:rPr lang="en-US" sz="1400" b="0" dirty="0">
                <a:latin typeface="+mn-lt"/>
              </a:rPr>
              <a:t>, Synthesis Lectures on Artificial Intelligence and Machine Learning, April 2011, Vol. 5, No. 2, Pages 1-181</a:t>
            </a:r>
            <a:endParaRPr lang="en-US" sz="1400" dirty="0">
              <a:latin typeface="+mn-lt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6406979" y="3527896"/>
            <a:ext cx="2415988" cy="233950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86718" y="3111592"/>
            <a:ext cx="2056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Inverted indexing</a:t>
            </a:r>
          </a:p>
        </p:txBody>
      </p:sp>
      <p:cxnSp>
        <p:nvCxnSpPr>
          <p:cNvPr id="10" name="Straight Arrow Connector 9"/>
          <p:cNvCxnSpPr>
            <a:stCxn id="6" idx="3"/>
          </p:cNvCxnSpPr>
          <p:nvPr/>
        </p:nvCxnSpPr>
        <p:spPr bwMode="auto">
          <a:xfrm>
            <a:off x="8822968" y="4697648"/>
            <a:ext cx="644883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9372600" y="4267201"/>
            <a:ext cx="1276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n-lt"/>
              </a:rPr>
              <a:t>Reranking</a:t>
            </a:r>
            <a:r>
              <a:rPr lang="en-US" sz="1600" dirty="0">
                <a:latin typeface="+mn-lt"/>
              </a:rPr>
              <a:t>/</a:t>
            </a:r>
          </a:p>
          <a:p>
            <a:pPr algn="ctr"/>
            <a:r>
              <a:rPr lang="en-US" sz="1600" dirty="0">
                <a:latin typeface="+mn-lt"/>
              </a:rPr>
              <a:t>Geometric verification</a:t>
            </a:r>
          </a:p>
        </p:txBody>
      </p:sp>
    </p:spTree>
    <p:extLst>
      <p:ext uri="{BB962C8B-B14F-4D97-AF65-F5344CB8AC3E}">
        <p14:creationId xmlns:p14="http://schemas.microsoft.com/office/powerpoint/2010/main" val="321002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the indexing?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5943600"/>
            <a:ext cx="10820400" cy="685800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dirty="0"/>
              <a:t>Idea: find a set of </a:t>
            </a:r>
            <a:r>
              <a:rPr lang="en-US" i="1" dirty="0"/>
              <a:t>visual </a:t>
            </a:r>
            <a:r>
              <a:rPr lang="en-US" i="1" dirty="0" err="1"/>
              <a:t>codewords</a:t>
            </a:r>
            <a:r>
              <a:rPr lang="en-US" dirty="0"/>
              <a:t> to which descriptors can be </a:t>
            </a:r>
            <a:r>
              <a:rPr lang="en-US" i="1" dirty="0"/>
              <a:t>quantized</a:t>
            </a:r>
          </a:p>
          <a:p>
            <a:pPr marL="0" indent="0"/>
            <a:endParaRPr lang="en-US" i="1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593668B2-43CD-7E4E-8E69-B13BB69AE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61717"/>
            <a:ext cx="7334250" cy="467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760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Visual codebook for implicit shape models</a:t>
            </a:r>
          </a:p>
        </p:txBody>
      </p:sp>
      <p:pic>
        <p:nvPicPr>
          <p:cNvPr id="11" name="Picture 10" descr="AgarwalRoth_CB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990600"/>
            <a:ext cx="3379788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6019800" y="1893888"/>
            <a:ext cx="533400" cy="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2495550" y="1216026"/>
            <a:ext cx="3379788" cy="1338263"/>
            <a:chOff x="431" y="2886"/>
            <a:chExt cx="2310" cy="915"/>
          </a:xfrm>
        </p:grpSpPr>
        <p:pic>
          <p:nvPicPr>
            <p:cNvPr id="14" name="Picture 13" descr="car5-090-000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</a:blip>
            <a:srcRect/>
            <a:stretch>
              <a:fillRect/>
            </a:stretch>
          </p:blipFill>
          <p:spPr bwMode="auto">
            <a:xfrm>
              <a:off x="1359" y="2886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 descr="car6-090-000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>
              <a:off x="1361" y="3348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5" descr="car7-090-000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</a:blip>
            <a:srcRect/>
            <a:stretch>
              <a:fillRect/>
            </a:stretch>
          </p:blipFill>
          <p:spPr bwMode="auto">
            <a:xfrm>
              <a:off x="894" y="3348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6" descr="car9-090-000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</a:blip>
            <a:srcRect/>
            <a:stretch>
              <a:fillRect/>
            </a:stretch>
          </p:blipFill>
          <p:spPr bwMode="auto">
            <a:xfrm>
              <a:off x="2288" y="2886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7" descr="car11-090-000"/>
            <p:cNvPicPr>
              <a:picLocks noChangeAspect="1" noChangeArrowheads="1"/>
            </p:cNvPicPr>
            <p:nvPr/>
          </p:nvPicPr>
          <p:blipFill>
            <a:blip r:embed="rId8" cstate="print">
              <a:grayscl/>
            </a:blip>
            <a:srcRect/>
            <a:stretch>
              <a:fillRect/>
            </a:stretch>
          </p:blipFill>
          <p:spPr bwMode="auto">
            <a:xfrm>
              <a:off x="1824" y="2886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8" descr="car12-090-000"/>
            <p:cNvPicPr>
              <a:picLocks noChangeAspect="1" noChangeArrowheads="1"/>
            </p:cNvPicPr>
            <p:nvPr/>
          </p:nvPicPr>
          <p:blipFill>
            <a:blip r:embed="rId9" cstate="print">
              <a:grayscl/>
            </a:blip>
            <a:srcRect/>
            <a:stretch>
              <a:fillRect/>
            </a:stretch>
          </p:blipFill>
          <p:spPr bwMode="auto">
            <a:xfrm>
              <a:off x="431" y="3348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9" descr="car14-090-000"/>
            <p:cNvPicPr>
              <a:picLocks noChangeAspect="1" noChangeArrowheads="1"/>
            </p:cNvPicPr>
            <p:nvPr/>
          </p:nvPicPr>
          <p:blipFill>
            <a:blip r:embed="rId10" cstate="print">
              <a:grayscl/>
            </a:blip>
            <a:srcRect/>
            <a:stretch>
              <a:fillRect/>
            </a:stretch>
          </p:blipFill>
          <p:spPr bwMode="auto">
            <a:xfrm>
              <a:off x="2288" y="3348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0" descr="car1-090-000"/>
            <p:cNvPicPr>
              <a:picLocks noChangeAspect="1" noChangeArrowheads="1"/>
            </p:cNvPicPr>
            <p:nvPr/>
          </p:nvPicPr>
          <p:blipFill>
            <a:blip r:embed="rId11" cstate="print">
              <a:grayscl/>
            </a:blip>
            <a:srcRect/>
            <a:stretch>
              <a:fillRect/>
            </a:stretch>
          </p:blipFill>
          <p:spPr bwMode="auto">
            <a:xfrm>
              <a:off x="431" y="2886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21" descr="car2-090-000"/>
            <p:cNvPicPr>
              <a:picLocks noChangeAspect="1" noChangeArrowheads="1"/>
            </p:cNvPicPr>
            <p:nvPr/>
          </p:nvPicPr>
          <p:blipFill>
            <a:blip r:embed="rId12" cstate="print">
              <a:grayscl/>
            </a:blip>
            <a:srcRect/>
            <a:stretch>
              <a:fillRect/>
            </a:stretch>
          </p:blipFill>
          <p:spPr bwMode="auto">
            <a:xfrm>
              <a:off x="894" y="2886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22" descr="car3-090-000"/>
            <p:cNvPicPr>
              <a:picLocks noChangeAspect="1" noChangeArrowheads="1"/>
            </p:cNvPicPr>
            <p:nvPr/>
          </p:nvPicPr>
          <p:blipFill>
            <a:blip r:embed="rId13" cstate="print">
              <a:grayscl/>
            </a:blip>
            <a:srcRect/>
            <a:stretch>
              <a:fillRect/>
            </a:stretch>
          </p:blipFill>
          <p:spPr bwMode="auto">
            <a:xfrm>
              <a:off x="1824" y="3348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5" name="Group 5"/>
          <p:cNvGrpSpPr>
            <a:grpSpLocks/>
          </p:cNvGrpSpPr>
          <p:nvPr/>
        </p:nvGrpSpPr>
        <p:grpSpPr bwMode="auto">
          <a:xfrm>
            <a:off x="3200400" y="3300115"/>
            <a:ext cx="5633053" cy="2794312"/>
            <a:chOff x="2698" y="817"/>
            <a:chExt cx="2992" cy="1487"/>
          </a:xfrm>
        </p:grpSpPr>
        <p:pic>
          <p:nvPicPr>
            <p:cNvPr id="28" name="Picture 6"/>
            <p:cNvPicPr>
              <a:picLocks noChangeAspect="1" noChangeArrowheads="1"/>
            </p:cNvPicPr>
            <p:nvPr/>
          </p:nvPicPr>
          <p:blipFill>
            <a:blip r:embed="rId14" cstate="print"/>
            <a:srcRect t="8241" b="11539"/>
            <a:stretch>
              <a:fillRect/>
            </a:stretch>
          </p:blipFill>
          <p:spPr bwMode="auto">
            <a:xfrm>
              <a:off x="2698" y="1567"/>
              <a:ext cx="2055" cy="146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29" name="Picture 7"/>
            <p:cNvPicPr>
              <a:picLocks noChangeAspect="1" noChangeArrowheads="1"/>
            </p:cNvPicPr>
            <p:nvPr/>
          </p:nvPicPr>
          <p:blipFill>
            <a:blip r:embed="rId15" cstate="print"/>
            <a:srcRect b="13483"/>
            <a:stretch>
              <a:fillRect/>
            </a:stretch>
          </p:blipFill>
          <p:spPr bwMode="auto">
            <a:xfrm>
              <a:off x="2698" y="1258"/>
              <a:ext cx="1588" cy="15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30" name="Picture 8"/>
            <p:cNvPicPr>
              <a:picLocks noChangeAspect="1" noChangeArrowheads="1"/>
            </p:cNvPicPr>
            <p:nvPr/>
          </p:nvPicPr>
          <p:blipFill>
            <a:blip r:embed="rId16" cstate="print"/>
            <a:srcRect t="3529" b="8824"/>
            <a:stretch>
              <a:fillRect/>
            </a:stretch>
          </p:blipFill>
          <p:spPr bwMode="auto">
            <a:xfrm>
              <a:off x="2706" y="1412"/>
              <a:ext cx="1245" cy="14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31" name="Picture 9"/>
            <p:cNvPicPr>
              <a:picLocks noChangeAspect="1" noChangeArrowheads="1"/>
            </p:cNvPicPr>
            <p:nvPr/>
          </p:nvPicPr>
          <p:blipFill>
            <a:blip r:embed="rId17" cstate="print"/>
            <a:srcRect t="12370" b="12372"/>
            <a:stretch>
              <a:fillRect/>
            </a:stretch>
          </p:blipFill>
          <p:spPr bwMode="auto">
            <a:xfrm>
              <a:off x="2706" y="2012"/>
              <a:ext cx="932" cy="146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32" name="Picture 10"/>
            <p:cNvPicPr>
              <a:picLocks noChangeAspect="1" noChangeArrowheads="1"/>
            </p:cNvPicPr>
            <p:nvPr/>
          </p:nvPicPr>
          <p:blipFill>
            <a:blip r:embed="rId18" cstate="print"/>
            <a:srcRect l="1105" t="6061" b="15152"/>
            <a:stretch>
              <a:fillRect/>
            </a:stretch>
          </p:blipFill>
          <p:spPr bwMode="auto">
            <a:xfrm>
              <a:off x="2712" y="2148"/>
              <a:ext cx="1881" cy="156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33" name="Picture 11"/>
            <p:cNvPicPr>
              <a:picLocks noChangeAspect="1" noChangeArrowheads="1"/>
            </p:cNvPicPr>
            <p:nvPr/>
          </p:nvPicPr>
          <p:blipFill>
            <a:blip r:embed="rId19" cstate="print"/>
            <a:srcRect t="7692" b="13846"/>
            <a:stretch>
              <a:fillRect/>
            </a:stretch>
          </p:blipFill>
          <p:spPr bwMode="auto">
            <a:xfrm>
              <a:off x="2702" y="1705"/>
              <a:ext cx="1567" cy="15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34" name="Picture 12"/>
            <p:cNvPicPr>
              <a:picLocks noChangeArrowheads="1"/>
            </p:cNvPicPr>
            <p:nvPr/>
          </p:nvPicPr>
          <p:blipFill>
            <a:blip r:embed="rId20" cstate="print"/>
            <a:srcRect b="3726"/>
            <a:stretch>
              <a:fillRect/>
            </a:stretch>
          </p:blipFill>
          <p:spPr bwMode="auto">
            <a:xfrm>
              <a:off x="2705" y="1854"/>
              <a:ext cx="1077" cy="15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35" name="Picture 13"/>
            <p:cNvPicPr>
              <a:picLocks noChangeAspect="1" noChangeArrowheads="1"/>
            </p:cNvPicPr>
            <p:nvPr/>
          </p:nvPicPr>
          <p:blipFill>
            <a:blip r:embed="rId21" cstate="print"/>
            <a:srcRect l="702" b="7018"/>
            <a:stretch>
              <a:fillRect/>
            </a:stretch>
          </p:blipFill>
          <p:spPr bwMode="auto">
            <a:xfrm>
              <a:off x="2722" y="817"/>
              <a:ext cx="2968" cy="15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36" name="Picture 14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2717" y="971"/>
              <a:ext cx="2962" cy="1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37" name="Picture 15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2714" y="1116"/>
              <a:ext cx="2969" cy="15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</p:grpSp>
      <p:sp>
        <p:nvSpPr>
          <p:cNvPr id="39" name="Text Box 146"/>
          <p:cNvSpPr txBox="1">
            <a:spLocks noChangeArrowheads="1"/>
          </p:cNvSpPr>
          <p:nvPr/>
        </p:nvSpPr>
        <p:spPr bwMode="auto">
          <a:xfrm>
            <a:off x="4352948" y="2819400"/>
            <a:ext cx="3268844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1"/>
              </a:buClr>
              <a:buSzPct val="50000"/>
              <a:buFont typeface="Wingdings" pitchFamily="2" charset="2"/>
              <a:buNone/>
            </a:pPr>
            <a:r>
              <a:rPr kumimoji="1" lang="en-US" b="0" dirty="0">
                <a:latin typeface="+mn-lt"/>
              </a:rPr>
              <a:t>Appearance codebook</a:t>
            </a:r>
            <a:endParaRPr lang="en-US" b="0" dirty="0">
              <a:latin typeface="+mn-lt"/>
            </a:endParaRPr>
          </a:p>
        </p:txBody>
      </p:sp>
      <p:sp>
        <p:nvSpPr>
          <p:cNvPr id="40" name="Rectangle 4">
            <a:extLst>
              <a:ext uri="{FF2B5EF4-FFF2-40B4-BE49-F238E27FC236}">
                <a16:creationId xmlns:a16="http://schemas.microsoft.com/office/drawing/2014/main" id="{66DFFBD5-BDB8-8942-8EA0-3E08F3C56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030" y="6248400"/>
            <a:ext cx="11506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b="0" dirty="0">
                <a:latin typeface="+mn-lt"/>
              </a:rPr>
              <a:t>B. </a:t>
            </a:r>
            <a:r>
              <a:rPr lang="en-US" sz="1600" b="0" dirty="0" err="1">
                <a:latin typeface="+mn-lt"/>
              </a:rPr>
              <a:t>Leibe</a:t>
            </a:r>
            <a:r>
              <a:rPr lang="en-US" sz="1600" b="0" dirty="0">
                <a:latin typeface="+mn-lt"/>
              </a:rPr>
              <a:t>, A. </a:t>
            </a:r>
            <a:r>
              <a:rPr lang="en-US" sz="1600" b="0" dirty="0" err="1">
                <a:latin typeface="+mn-lt"/>
              </a:rPr>
              <a:t>Leonardis</a:t>
            </a:r>
            <a:r>
              <a:rPr lang="en-US" sz="1600" b="0" dirty="0">
                <a:latin typeface="+mn-lt"/>
              </a:rPr>
              <a:t>, and B. Schiele, </a:t>
            </a:r>
            <a:r>
              <a:rPr lang="en-US" sz="1600" b="0" dirty="0">
                <a:latin typeface="+mn-lt"/>
                <a:hlinkClick r:id="rId24"/>
              </a:rPr>
              <a:t>Combined Object Categorization and Segmentation with an Implicit Shape Model</a:t>
            </a:r>
            <a:r>
              <a:rPr lang="en-US" sz="1600" b="0" dirty="0">
                <a:latin typeface="+mn-lt"/>
              </a:rPr>
              <a:t>, ECCV Workshop on Statistical Learning in Computer Vision 2004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69DC5-10DF-1A49-BE33-F2F45A04EAF5}"/>
                  </a:ext>
                </a:extLst>
              </p:cNvPr>
              <p:cNvSpPr txBox="1"/>
              <p:nvPr/>
            </p:nvSpPr>
            <p:spPr>
              <a:xfrm>
                <a:off x="2698917" y="3201845"/>
                <a:ext cx="5014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69DC5-10DF-1A49-BE33-F2F45A04E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917" y="3201845"/>
                <a:ext cx="501483" cy="400110"/>
              </a:xfrm>
              <a:prstGeom prst="rect">
                <a:avLst/>
              </a:prstGeom>
              <a:blipFill>
                <a:blip r:embed="rId2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1762FAE-DABB-4D46-B283-200F6128668D}"/>
                  </a:ext>
                </a:extLst>
              </p:cNvPr>
              <p:cNvSpPr txBox="1"/>
              <p:nvPr/>
            </p:nvSpPr>
            <p:spPr>
              <a:xfrm>
                <a:off x="2691386" y="3471270"/>
                <a:ext cx="5014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1762FAE-DABB-4D46-B283-200F61286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386" y="3471270"/>
                <a:ext cx="501483" cy="400110"/>
              </a:xfrm>
              <a:prstGeom prst="rect">
                <a:avLst/>
              </a:prstGeom>
              <a:blipFill>
                <a:blip r:embed="rId2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8070D05-6376-7845-9149-3715F5FA6B58}"/>
                  </a:ext>
                </a:extLst>
              </p:cNvPr>
              <p:cNvSpPr txBox="1"/>
              <p:nvPr/>
            </p:nvSpPr>
            <p:spPr>
              <a:xfrm>
                <a:off x="2691385" y="5705673"/>
                <a:ext cx="5335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8070D05-6376-7845-9149-3715F5FA6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385" y="5705673"/>
                <a:ext cx="533544" cy="400110"/>
              </a:xfrm>
              <a:prstGeom prst="rect">
                <a:avLst/>
              </a:prstGeom>
              <a:blipFill>
                <a:blip r:embed="rId27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2D703C2-4E06-A94F-B588-456408C510BC}"/>
                  </a:ext>
                </a:extLst>
              </p:cNvPr>
              <p:cNvSpPr txBox="1"/>
              <p:nvPr/>
            </p:nvSpPr>
            <p:spPr>
              <a:xfrm>
                <a:off x="2667000" y="4522776"/>
                <a:ext cx="50045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2D703C2-4E06-A94F-B588-456408C5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4522776"/>
                <a:ext cx="500457" cy="76944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2892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4979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914400" y="914400"/>
                <a:ext cx="10363200" cy="5943600"/>
              </a:xfrm>
            </p:spPr>
            <p:txBody>
              <a:bodyPr/>
              <a:lstStyle/>
              <a:p>
                <a:pPr marL="533400" indent="-533400">
                  <a:buFontTx/>
                  <a:buChar char="•"/>
                </a:pPr>
                <a:r>
                  <a:rPr lang="en-US" sz="2800" dirty="0"/>
                  <a:t>We want to find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800" dirty="0"/>
                  <a:t> cluster centers and an assignment of points to cluster centers to minimize the sum of squared Euclidean distances between each point and its assigned cluster center: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28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8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br>
                  <a:rPr lang="en-US" sz="2800" dirty="0"/>
                </a:br>
                <a:endParaRPr lang="en-US" sz="2800" dirty="0"/>
              </a:p>
            </p:txBody>
          </p:sp>
        </mc:Choice>
        <mc:Fallback xmlns="">
          <p:sp>
            <p:nvSpPr>
              <p:cNvPr id="8949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914400" y="914400"/>
                <a:ext cx="10363200" cy="5943600"/>
              </a:xfrm>
              <a:blipFill>
                <a:blip r:embed="rId3"/>
                <a:stretch>
                  <a:fillRect l="-1235" t="-1128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BD6F1D4-B24A-8743-8BE4-A1264755F1DE}"/>
              </a:ext>
            </a:extLst>
          </p:cNvPr>
          <p:cNvSpPr txBox="1"/>
          <p:nvPr/>
        </p:nvSpPr>
        <p:spPr>
          <a:xfrm>
            <a:off x="2590800" y="422053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latin typeface="+mn-lt"/>
              </a:rPr>
              <a:t>Sum over all points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44D2D08-C101-9A4A-9727-76C4DC9BD316}"/>
              </a:ext>
            </a:extLst>
          </p:cNvPr>
          <p:cNvCxnSpPr>
            <a:cxnSpLocks/>
          </p:cNvCxnSpPr>
          <p:nvPr/>
        </p:nvCxnSpPr>
        <p:spPr bwMode="auto">
          <a:xfrm flipV="1">
            <a:off x="3276598" y="3567861"/>
            <a:ext cx="1063486" cy="6626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F04426F-9C1C-7844-9B8C-1D54F3FC0FF9}"/>
              </a:ext>
            </a:extLst>
          </p:cNvPr>
          <p:cNvSpPr txBox="1"/>
          <p:nvPr/>
        </p:nvSpPr>
        <p:spPr>
          <a:xfrm>
            <a:off x="3886198" y="4230469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latin typeface="+mn-lt"/>
              </a:rPr>
              <a:t>Sum over all clusters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F0167A-26CB-F149-BBB7-3B97338A3219}"/>
              </a:ext>
            </a:extLst>
          </p:cNvPr>
          <p:cNvCxnSpPr>
            <a:cxnSpLocks/>
            <a:stCxn id="9" idx="0"/>
          </p:cNvCxnSpPr>
          <p:nvPr/>
        </p:nvCxnSpPr>
        <p:spPr bwMode="auto">
          <a:xfrm flipV="1">
            <a:off x="4571998" y="3567861"/>
            <a:ext cx="377686" cy="6626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EF3727-2C8B-5346-BC42-6385327C1914}"/>
                  </a:ext>
                </a:extLst>
              </p:cNvPr>
              <p:cNvSpPr txBox="1"/>
              <p:nvPr/>
            </p:nvSpPr>
            <p:spPr>
              <a:xfrm>
                <a:off x="4953000" y="4105870"/>
                <a:ext cx="18950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0" dirty="0">
                    <a:latin typeface="+mn-lt"/>
                  </a:rPr>
                  <a:t>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8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b="0" dirty="0">
                    <a:latin typeface="+mn-lt"/>
                  </a:rPr>
                  <a:t> is assigned to cluster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8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EF3727-2C8B-5346-BC42-6385327C1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4105870"/>
                <a:ext cx="1895055" cy="923330"/>
              </a:xfrm>
              <a:prstGeom prst="rect">
                <a:avLst/>
              </a:prstGeom>
              <a:blipFill>
                <a:blip r:embed="rId4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17E0FC-DCAD-3A46-90A8-98FF5E193880}"/>
              </a:ext>
            </a:extLst>
          </p:cNvPr>
          <p:cNvCxnSpPr>
            <a:cxnSpLocks/>
            <a:stCxn id="12" idx="0"/>
          </p:cNvCxnSpPr>
          <p:nvPr/>
        </p:nvCxnSpPr>
        <p:spPr bwMode="auto">
          <a:xfrm flipH="1" flipV="1">
            <a:off x="5681882" y="3304401"/>
            <a:ext cx="218646" cy="8014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9172F9-F19C-134F-B968-C758A3FB982C}"/>
                  </a:ext>
                </a:extLst>
              </p:cNvPr>
              <p:cNvSpPr txBox="1"/>
              <p:nvPr/>
            </p:nvSpPr>
            <p:spPr>
              <a:xfrm>
                <a:off x="6573090" y="4230469"/>
                <a:ext cx="17492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0" dirty="0">
                    <a:latin typeface="+mn-lt"/>
                  </a:rPr>
                  <a:t>Center of cluster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8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9172F9-F19C-134F-B968-C758A3FB9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090" y="4230469"/>
                <a:ext cx="1749279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5A583C-8EE6-844B-B8B1-433B1011F946}"/>
              </a:ext>
            </a:extLst>
          </p:cNvPr>
          <p:cNvCxnSpPr>
            <a:cxnSpLocks/>
            <a:stCxn id="21" idx="0"/>
          </p:cNvCxnSpPr>
          <p:nvPr/>
        </p:nvCxnSpPr>
        <p:spPr bwMode="auto">
          <a:xfrm flipH="1" flipV="1">
            <a:off x="6952414" y="3304401"/>
            <a:ext cx="495316" cy="9260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09303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4979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914400" y="914400"/>
                <a:ext cx="10363200" cy="5943600"/>
              </a:xfrm>
            </p:spPr>
            <p:txBody>
              <a:bodyPr/>
              <a:lstStyle/>
              <a:p>
                <a:pPr marL="533400" indent="-533400">
                  <a:buFontTx/>
                  <a:buChar char="•"/>
                </a:pPr>
                <a:r>
                  <a:rPr lang="en-US" sz="2800" dirty="0"/>
                  <a:t>We want to find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800" dirty="0"/>
                  <a:t> cluster centers and an assignment of points to cluster centers to minimize the sum of squared Euclidean distances between each point and its assigned cluster center: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28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8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br>
                  <a:rPr lang="en-US" sz="2800" dirty="0"/>
                </a:br>
                <a:endParaRPr lang="en-US" sz="2800" dirty="0"/>
              </a:p>
              <a:p>
                <a:pPr marL="533400" indent="-5334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Algorithm:</a:t>
                </a:r>
              </a:p>
              <a:p>
                <a:pPr marL="933450" lvl="1" indent="-533400"/>
                <a:r>
                  <a:rPr lang="en-US" sz="2400" dirty="0"/>
                  <a:t>Randomly initialize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cluster centers</a:t>
                </a:r>
              </a:p>
              <a:p>
                <a:pPr marL="933450" lvl="1" indent="-533400"/>
                <a:r>
                  <a:rPr lang="en-US" sz="2400" dirty="0"/>
                  <a:t>Iterate until convergence:</a:t>
                </a:r>
              </a:p>
              <a:p>
                <a:pPr marL="1333500" lvl="2" indent="-533400"/>
                <a:r>
                  <a:rPr lang="en-US" sz="2400" dirty="0"/>
                  <a:t>Assign each data point to its nearest center</a:t>
                </a:r>
              </a:p>
              <a:p>
                <a:pPr marL="1333500" lvl="2" indent="-533400"/>
                <a:r>
                  <a:rPr lang="en-US" sz="2400" dirty="0"/>
                  <a:t>Recompute each cluster center as the mean of all points assigned to it</a:t>
                </a:r>
              </a:p>
            </p:txBody>
          </p:sp>
        </mc:Choice>
        <mc:Fallback xmlns="">
          <p:sp>
            <p:nvSpPr>
              <p:cNvPr id="8949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914400" y="914400"/>
                <a:ext cx="10363200" cy="5943600"/>
              </a:xfrm>
              <a:blipFill>
                <a:blip r:embed="rId3"/>
                <a:stretch>
                  <a:fillRect l="-1235" t="-1128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8674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Aligning Contemporary and Historic Images</a:t>
            </a: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1968500"/>
            <a:ext cx="4402138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968500"/>
            <a:ext cx="4343400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5D66AD-5913-674F-A4F1-00F6693DAC63}"/>
              </a:ext>
            </a:extLst>
          </p:cNvPr>
          <p:cNvSpPr/>
          <p:nvPr/>
        </p:nvSpPr>
        <p:spPr>
          <a:xfrm>
            <a:off x="11277600" y="6477000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>
                <a:latin typeface="+mn-lt"/>
                <a:hlinkClick r:id="rId5"/>
              </a:rPr>
              <a:t>Source</a:t>
            </a:r>
            <a:endParaRPr lang="en-US" sz="1400" b="0" dirty="0">
              <a:latin typeface="+mn-l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914400"/>
            <a:ext cx="7010400" cy="5257800"/>
          </a:xfrm>
        </p:spPr>
      </p:pic>
      <p:sp>
        <p:nvSpPr>
          <p:cNvPr id="6" name="TextBox 5"/>
          <p:cNvSpPr txBox="1"/>
          <p:nvPr/>
        </p:nvSpPr>
        <p:spPr>
          <a:xfrm>
            <a:off x="11049000" y="64008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0" dirty="0">
                <a:latin typeface="+mn-lt"/>
                <a:hlinkClick r:id="rId3"/>
              </a:rPr>
              <a:t>Source</a:t>
            </a:r>
            <a:endParaRPr lang="en-US" sz="18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123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the indexing?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181600"/>
            <a:ext cx="10896600" cy="1066800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dirty="0"/>
              <a:t>Cluster descriptors in the database to form codebook</a:t>
            </a:r>
          </a:p>
          <a:p>
            <a:pPr>
              <a:buFont typeface="Arial"/>
              <a:buChar char="•"/>
            </a:pPr>
            <a:r>
              <a:rPr lang="en-US" dirty="0"/>
              <a:t>At query time, quantize descriptors in query image to nearest </a:t>
            </a:r>
            <a:r>
              <a:rPr lang="en-US" dirty="0" err="1"/>
              <a:t>codevectors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/>
              <a:t>Problem solved?</a:t>
            </a:r>
          </a:p>
          <a:p>
            <a:pPr marL="0" indent="0"/>
            <a:endParaRPr lang="en-US" i="1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90601"/>
            <a:ext cx="6019800" cy="384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80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indexing technique: Vocabulary trees</a:t>
            </a:r>
          </a:p>
        </p:txBody>
      </p:sp>
      <p:sp>
        <p:nvSpPr>
          <p:cNvPr id="49157" name="Rectangle 10"/>
          <p:cNvSpPr>
            <a:spLocks noChangeArrowheads="1"/>
          </p:cNvSpPr>
          <p:nvPr/>
        </p:nvSpPr>
        <p:spPr bwMode="auto">
          <a:xfrm>
            <a:off x="1676400" y="6412468"/>
            <a:ext cx="8991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800" b="0" dirty="0">
                <a:latin typeface="Arial" pitchFamily="34" charset="0"/>
                <a:cs typeface="Arial" pitchFamily="34" charset="0"/>
              </a:rPr>
              <a:t>D. </a:t>
            </a:r>
            <a:r>
              <a:rPr lang="en-GB" sz="1800" b="0" dirty="0" err="1">
                <a:latin typeface="Arial" pitchFamily="34" charset="0"/>
                <a:cs typeface="Arial" pitchFamily="34" charset="0"/>
              </a:rPr>
              <a:t>Nistér</a:t>
            </a:r>
            <a:r>
              <a:rPr lang="en-GB" sz="1800" b="0" dirty="0">
                <a:latin typeface="Arial" pitchFamily="34" charset="0"/>
                <a:cs typeface="Arial" pitchFamily="34" charset="0"/>
              </a:rPr>
              <a:t> and H. </a:t>
            </a:r>
            <a:r>
              <a:rPr lang="en-GB" sz="1800" b="0" dirty="0" err="1">
                <a:latin typeface="Arial" pitchFamily="34" charset="0"/>
                <a:cs typeface="Arial" pitchFamily="34" charset="0"/>
              </a:rPr>
              <a:t>Stewénius</a:t>
            </a:r>
            <a:r>
              <a:rPr lang="en-GB" sz="1800" b="0" dirty="0">
                <a:latin typeface="Arial" pitchFamily="34" charset="0"/>
                <a:cs typeface="Arial" pitchFamily="34" charset="0"/>
              </a:rPr>
              <a:t>, </a:t>
            </a:r>
            <a:r>
              <a:rPr lang="en-GB" sz="1800" b="0" dirty="0">
                <a:latin typeface="Arial" pitchFamily="34" charset="0"/>
                <a:cs typeface="Arial" pitchFamily="34" charset="0"/>
                <a:hlinkClick r:id="rId3"/>
              </a:rPr>
              <a:t>Scalable Recognition with a Vocabulary Tree</a:t>
            </a:r>
            <a:r>
              <a:rPr lang="en-GB" sz="1800" b="0" dirty="0">
                <a:latin typeface="Arial" pitchFamily="34" charset="0"/>
                <a:cs typeface="Arial" pitchFamily="34" charset="0"/>
              </a:rPr>
              <a:t>, CVPR 2006</a:t>
            </a:r>
            <a:endParaRPr lang="en-US" sz="1800" b="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048000" y="1065552"/>
            <a:ext cx="5562600" cy="5106649"/>
            <a:chOff x="76200" y="2438400"/>
            <a:chExt cx="4648200" cy="4267200"/>
          </a:xfrm>
        </p:grpSpPr>
        <p:pic>
          <p:nvPicPr>
            <p:cNvPr id="4915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57350" y="2438400"/>
              <a:ext cx="3067050" cy="426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58" name="TextBox 11"/>
            <p:cNvSpPr txBox="1">
              <a:spLocks noChangeArrowheads="1"/>
            </p:cNvSpPr>
            <p:nvPr/>
          </p:nvSpPr>
          <p:spPr bwMode="auto">
            <a:xfrm>
              <a:off x="228600" y="2819400"/>
              <a:ext cx="1190115" cy="334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>
                  <a:latin typeface="Arial" pitchFamily="34" charset="0"/>
                  <a:cs typeface="Arial" pitchFamily="34" charset="0"/>
                </a:rPr>
                <a:t>Test image</a:t>
              </a:r>
            </a:p>
          </p:txBody>
        </p:sp>
        <p:sp>
          <p:nvSpPr>
            <p:cNvPr id="49159" name="TextBox 12"/>
            <p:cNvSpPr txBox="1">
              <a:spLocks noChangeArrowheads="1"/>
            </p:cNvSpPr>
            <p:nvPr/>
          </p:nvSpPr>
          <p:spPr bwMode="auto">
            <a:xfrm>
              <a:off x="304800" y="6248400"/>
              <a:ext cx="1071864" cy="334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>
                  <a:latin typeface="Arial" pitchFamily="34" charset="0"/>
                  <a:cs typeface="Arial" pitchFamily="34" charset="0"/>
                </a:rPr>
                <a:t>Database</a:t>
              </a:r>
            </a:p>
          </p:txBody>
        </p:sp>
        <p:sp>
          <p:nvSpPr>
            <p:cNvPr id="49160" name="TextBox 13"/>
            <p:cNvSpPr txBox="1">
              <a:spLocks noChangeArrowheads="1"/>
            </p:cNvSpPr>
            <p:nvPr/>
          </p:nvSpPr>
          <p:spPr bwMode="auto">
            <a:xfrm>
              <a:off x="76200" y="4114800"/>
              <a:ext cx="1676400" cy="848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0">
                  <a:latin typeface="Arial" pitchFamily="34" charset="0"/>
                  <a:cs typeface="Arial" pitchFamily="34" charset="0"/>
                </a:rPr>
                <a:t>Vocabulary tree with inverted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4835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2"/>
          <p:cNvGrpSpPr>
            <a:grpSpLocks/>
          </p:cNvGrpSpPr>
          <p:nvPr/>
        </p:nvGrpSpPr>
        <p:grpSpPr bwMode="auto">
          <a:xfrm>
            <a:off x="3422650" y="879475"/>
            <a:ext cx="5627688" cy="4813300"/>
            <a:chOff x="1196" y="554"/>
            <a:chExt cx="3545" cy="3032"/>
          </a:xfrm>
        </p:grpSpPr>
        <p:grpSp>
          <p:nvGrpSpPr>
            <p:cNvPr id="51362" name="Group 173"/>
            <p:cNvGrpSpPr>
              <a:grpSpLocks/>
            </p:cNvGrpSpPr>
            <p:nvPr/>
          </p:nvGrpSpPr>
          <p:grpSpPr bwMode="auto">
            <a:xfrm>
              <a:off x="1761" y="1222"/>
              <a:ext cx="2055" cy="1491"/>
              <a:chOff x="1761" y="1222"/>
              <a:chExt cx="2055" cy="1491"/>
            </a:xfrm>
          </p:grpSpPr>
          <p:sp>
            <p:nvSpPr>
              <p:cNvPr id="51375" name="Line 174"/>
              <p:cNvSpPr>
                <a:spLocks noChangeAspect="1" noChangeShapeType="1"/>
              </p:cNvSpPr>
              <p:nvPr/>
            </p:nvSpPr>
            <p:spPr bwMode="auto">
              <a:xfrm flipH="1" flipV="1">
                <a:off x="1761" y="1222"/>
                <a:ext cx="976" cy="72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76" name="Line 175"/>
              <p:cNvSpPr>
                <a:spLocks noChangeAspect="1" noChangeShapeType="1"/>
              </p:cNvSpPr>
              <p:nvPr/>
            </p:nvSpPr>
            <p:spPr bwMode="auto">
              <a:xfrm flipV="1">
                <a:off x="2737" y="1274"/>
                <a:ext cx="1079" cy="6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77" name="Line 176"/>
              <p:cNvSpPr>
                <a:spLocks noChangeAspect="1" noChangeShapeType="1"/>
              </p:cNvSpPr>
              <p:nvPr/>
            </p:nvSpPr>
            <p:spPr bwMode="auto">
              <a:xfrm>
                <a:off x="2737" y="1942"/>
                <a:ext cx="154" cy="77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1363" name="Group 177"/>
            <p:cNvGrpSpPr>
              <a:grpSpLocks/>
            </p:cNvGrpSpPr>
            <p:nvPr/>
          </p:nvGrpSpPr>
          <p:grpSpPr bwMode="auto">
            <a:xfrm>
              <a:off x="1196" y="657"/>
              <a:ext cx="1181" cy="1336"/>
              <a:chOff x="1196" y="657"/>
              <a:chExt cx="1181" cy="1336"/>
            </a:xfrm>
          </p:grpSpPr>
          <p:sp>
            <p:nvSpPr>
              <p:cNvPr id="51372" name="Line 178"/>
              <p:cNvSpPr>
                <a:spLocks noChangeAspect="1" noChangeShapeType="1"/>
              </p:cNvSpPr>
              <p:nvPr/>
            </p:nvSpPr>
            <p:spPr bwMode="auto">
              <a:xfrm>
                <a:off x="1812" y="1274"/>
                <a:ext cx="565" cy="15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73" name="Line 179"/>
              <p:cNvSpPr>
                <a:spLocks noChangeAspect="1" noChangeShapeType="1"/>
              </p:cNvSpPr>
              <p:nvPr/>
            </p:nvSpPr>
            <p:spPr bwMode="auto">
              <a:xfrm>
                <a:off x="1196" y="657"/>
                <a:ext cx="616" cy="61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74" name="Line 180"/>
              <p:cNvSpPr>
                <a:spLocks noChangeAspect="1" noChangeShapeType="1"/>
              </p:cNvSpPr>
              <p:nvPr/>
            </p:nvSpPr>
            <p:spPr bwMode="auto">
              <a:xfrm flipH="1">
                <a:off x="1555" y="1274"/>
                <a:ext cx="257" cy="71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1364" name="Group 181"/>
            <p:cNvGrpSpPr>
              <a:grpSpLocks/>
            </p:cNvGrpSpPr>
            <p:nvPr/>
          </p:nvGrpSpPr>
          <p:grpSpPr bwMode="auto">
            <a:xfrm>
              <a:off x="3405" y="554"/>
              <a:ext cx="1336" cy="1182"/>
              <a:chOff x="3405" y="554"/>
              <a:chExt cx="1336" cy="1182"/>
            </a:xfrm>
          </p:grpSpPr>
          <p:sp>
            <p:nvSpPr>
              <p:cNvPr id="51369" name="Line 182"/>
              <p:cNvSpPr>
                <a:spLocks noChangeAspect="1" noChangeShapeType="1"/>
              </p:cNvSpPr>
              <p:nvPr/>
            </p:nvSpPr>
            <p:spPr bwMode="auto">
              <a:xfrm>
                <a:off x="3405" y="554"/>
                <a:ext cx="411" cy="72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70" name="Line 183"/>
              <p:cNvSpPr>
                <a:spLocks noChangeAspect="1" noChangeShapeType="1"/>
              </p:cNvSpPr>
              <p:nvPr/>
            </p:nvSpPr>
            <p:spPr bwMode="auto">
              <a:xfrm>
                <a:off x="3816" y="1274"/>
                <a:ext cx="925" cy="20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71" name="Line 184"/>
              <p:cNvSpPr>
                <a:spLocks noChangeAspect="1" noChangeShapeType="1"/>
              </p:cNvSpPr>
              <p:nvPr/>
            </p:nvSpPr>
            <p:spPr bwMode="auto">
              <a:xfrm flipV="1">
                <a:off x="3508" y="1274"/>
                <a:ext cx="308" cy="46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1365" name="Group 185"/>
            <p:cNvGrpSpPr>
              <a:grpSpLocks/>
            </p:cNvGrpSpPr>
            <p:nvPr/>
          </p:nvGrpSpPr>
          <p:grpSpPr bwMode="auto">
            <a:xfrm>
              <a:off x="2429" y="2456"/>
              <a:ext cx="1336" cy="1130"/>
              <a:chOff x="2429" y="2456"/>
              <a:chExt cx="1336" cy="1130"/>
            </a:xfrm>
          </p:grpSpPr>
          <p:sp>
            <p:nvSpPr>
              <p:cNvPr id="51366" name="Line 186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891" y="2764"/>
                <a:ext cx="874" cy="10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67" name="Line 187"/>
              <p:cNvSpPr>
                <a:spLocks noChangeAspect="1" noChangeShapeType="1"/>
              </p:cNvSpPr>
              <p:nvPr/>
            </p:nvSpPr>
            <p:spPr bwMode="auto">
              <a:xfrm flipV="1">
                <a:off x="2429" y="2764"/>
                <a:ext cx="462" cy="82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68" name="Line 188"/>
              <p:cNvSpPr>
                <a:spLocks noChangeAspect="1" noChangeShapeType="1"/>
              </p:cNvSpPr>
              <p:nvPr/>
            </p:nvSpPr>
            <p:spPr bwMode="auto">
              <a:xfrm>
                <a:off x="2583" y="2456"/>
                <a:ext cx="308" cy="30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" name="Group 168"/>
          <p:cNvGrpSpPr>
            <a:grpSpLocks/>
          </p:cNvGrpSpPr>
          <p:nvPr/>
        </p:nvGrpSpPr>
        <p:grpSpPr bwMode="auto">
          <a:xfrm>
            <a:off x="4319588" y="1939926"/>
            <a:ext cx="3262312" cy="2366963"/>
            <a:chOff x="1761" y="1222"/>
            <a:chExt cx="2055" cy="1491"/>
          </a:xfrm>
        </p:grpSpPr>
        <p:sp>
          <p:nvSpPr>
            <p:cNvPr id="51359" name="Line 154"/>
            <p:cNvSpPr>
              <a:spLocks noChangeAspect="1" noChangeShapeType="1"/>
            </p:cNvSpPr>
            <p:nvPr/>
          </p:nvSpPr>
          <p:spPr bwMode="auto">
            <a:xfrm flipH="1" flipV="1">
              <a:off x="1761" y="1222"/>
              <a:ext cx="976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60" name="Line 155"/>
            <p:cNvSpPr>
              <a:spLocks noChangeAspect="1" noChangeShapeType="1"/>
            </p:cNvSpPr>
            <p:nvPr/>
          </p:nvSpPr>
          <p:spPr bwMode="auto">
            <a:xfrm flipV="1">
              <a:off x="2737" y="1274"/>
              <a:ext cx="1079" cy="6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61" name="Line 156"/>
            <p:cNvSpPr>
              <a:spLocks noChangeAspect="1" noChangeShapeType="1"/>
            </p:cNvSpPr>
            <p:nvPr/>
          </p:nvSpPr>
          <p:spPr bwMode="auto">
            <a:xfrm>
              <a:off x="2737" y="1942"/>
              <a:ext cx="154" cy="77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171"/>
          <p:cNvGrpSpPr>
            <a:grpSpLocks/>
          </p:cNvGrpSpPr>
          <p:nvPr/>
        </p:nvGrpSpPr>
        <p:grpSpPr bwMode="auto">
          <a:xfrm>
            <a:off x="3422650" y="1042988"/>
            <a:ext cx="1874838" cy="2120900"/>
            <a:chOff x="1196" y="657"/>
            <a:chExt cx="1181" cy="1336"/>
          </a:xfrm>
        </p:grpSpPr>
        <p:sp>
          <p:nvSpPr>
            <p:cNvPr id="51356" name="Line 163"/>
            <p:cNvSpPr>
              <a:spLocks noChangeAspect="1" noChangeShapeType="1"/>
            </p:cNvSpPr>
            <p:nvPr/>
          </p:nvSpPr>
          <p:spPr bwMode="auto">
            <a:xfrm>
              <a:off x="1812" y="1274"/>
              <a:ext cx="565" cy="1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57" name="Line 164"/>
            <p:cNvSpPr>
              <a:spLocks noChangeAspect="1" noChangeShapeType="1"/>
            </p:cNvSpPr>
            <p:nvPr/>
          </p:nvSpPr>
          <p:spPr bwMode="auto">
            <a:xfrm>
              <a:off x="1196" y="657"/>
              <a:ext cx="616" cy="61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58" name="Line 165"/>
            <p:cNvSpPr>
              <a:spLocks noChangeAspect="1" noChangeShapeType="1"/>
            </p:cNvSpPr>
            <p:nvPr/>
          </p:nvSpPr>
          <p:spPr bwMode="auto">
            <a:xfrm flipH="1">
              <a:off x="1555" y="1274"/>
              <a:ext cx="257" cy="71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170"/>
          <p:cNvGrpSpPr>
            <a:grpSpLocks/>
          </p:cNvGrpSpPr>
          <p:nvPr/>
        </p:nvGrpSpPr>
        <p:grpSpPr bwMode="auto">
          <a:xfrm>
            <a:off x="6929438" y="879476"/>
            <a:ext cx="2120900" cy="1876425"/>
            <a:chOff x="3405" y="554"/>
            <a:chExt cx="1336" cy="1182"/>
          </a:xfrm>
        </p:grpSpPr>
        <p:sp>
          <p:nvSpPr>
            <p:cNvPr id="51353" name="Line 160"/>
            <p:cNvSpPr>
              <a:spLocks noChangeAspect="1" noChangeShapeType="1"/>
            </p:cNvSpPr>
            <p:nvPr/>
          </p:nvSpPr>
          <p:spPr bwMode="auto">
            <a:xfrm>
              <a:off x="3405" y="554"/>
              <a:ext cx="411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54" name="Line 161"/>
            <p:cNvSpPr>
              <a:spLocks noChangeAspect="1" noChangeShapeType="1"/>
            </p:cNvSpPr>
            <p:nvPr/>
          </p:nvSpPr>
          <p:spPr bwMode="auto">
            <a:xfrm>
              <a:off x="3816" y="1274"/>
              <a:ext cx="925" cy="20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55" name="Line 162"/>
            <p:cNvSpPr>
              <a:spLocks noChangeAspect="1" noChangeShapeType="1"/>
            </p:cNvSpPr>
            <p:nvPr/>
          </p:nvSpPr>
          <p:spPr bwMode="auto">
            <a:xfrm flipV="1">
              <a:off x="3508" y="1274"/>
              <a:ext cx="308" cy="4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69"/>
          <p:cNvGrpSpPr>
            <a:grpSpLocks/>
          </p:cNvGrpSpPr>
          <p:nvPr/>
        </p:nvGrpSpPr>
        <p:grpSpPr bwMode="auto">
          <a:xfrm>
            <a:off x="5380038" y="3898901"/>
            <a:ext cx="2120900" cy="1793875"/>
            <a:chOff x="2429" y="2456"/>
            <a:chExt cx="1336" cy="1130"/>
          </a:xfrm>
        </p:grpSpPr>
        <p:sp>
          <p:nvSpPr>
            <p:cNvPr id="51350" name="Line 157"/>
            <p:cNvSpPr>
              <a:spLocks noChangeAspect="1" noChangeShapeType="1"/>
            </p:cNvSpPr>
            <p:nvPr/>
          </p:nvSpPr>
          <p:spPr bwMode="auto">
            <a:xfrm flipH="1" flipV="1">
              <a:off x="2891" y="2764"/>
              <a:ext cx="874" cy="10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51" name="Line 158"/>
            <p:cNvSpPr>
              <a:spLocks noChangeAspect="1" noChangeShapeType="1"/>
            </p:cNvSpPr>
            <p:nvPr/>
          </p:nvSpPr>
          <p:spPr bwMode="auto">
            <a:xfrm flipV="1">
              <a:off x="2429" y="2764"/>
              <a:ext cx="462" cy="82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52" name="Line 159"/>
            <p:cNvSpPr>
              <a:spLocks noChangeAspect="1" noChangeShapeType="1"/>
            </p:cNvSpPr>
            <p:nvPr/>
          </p:nvSpPr>
          <p:spPr bwMode="auto">
            <a:xfrm>
              <a:off x="2583" y="2456"/>
              <a:ext cx="308" cy="3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2"/>
          <p:cNvGrpSpPr>
            <a:grpSpLocks noChangeAspect="1"/>
          </p:cNvGrpSpPr>
          <p:nvPr/>
        </p:nvGrpSpPr>
        <p:grpSpPr bwMode="auto">
          <a:xfrm>
            <a:off x="2768600" y="227014"/>
            <a:ext cx="6853238" cy="6200775"/>
            <a:chOff x="1056" y="288"/>
            <a:chExt cx="4032" cy="3648"/>
          </a:xfrm>
        </p:grpSpPr>
        <p:sp>
          <p:nvSpPr>
            <p:cNvPr id="51239" name="Oval 3"/>
            <p:cNvSpPr>
              <a:spLocks noChangeAspect="1" noChangeArrowheads="1"/>
            </p:cNvSpPr>
            <p:nvPr/>
          </p:nvSpPr>
          <p:spPr bwMode="auto">
            <a:xfrm>
              <a:off x="1824" y="196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40" name="Oval 4"/>
            <p:cNvSpPr>
              <a:spLocks noChangeAspect="1" noChangeArrowheads="1"/>
            </p:cNvSpPr>
            <p:nvPr/>
          </p:nvSpPr>
          <p:spPr bwMode="auto">
            <a:xfrm>
              <a:off x="1584" y="206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41" name="Oval 5"/>
            <p:cNvSpPr>
              <a:spLocks noChangeAspect="1" noChangeArrowheads="1"/>
            </p:cNvSpPr>
            <p:nvPr/>
          </p:nvSpPr>
          <p:spPr bwMode="auto">
            <a:xfrm>
              <a:off x="1920" y="187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42" name="Oval 6"/>
            <p:cNvSpPr>
              <a:spLocks noChangeAspect="1" noChangeArrowheads="1"/>
            </p:cNvSpPr>
            <p:nvPr/>
          </p:nvSpPr>
          <p:spPr bwMode="auto">
            <a:xfrm>
              <a:off x="2016" y="177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43" name="Oval 7"/>
            <p:cNvSpPr>
              <a:spLocks noChangeAspect="1" noChangeArrowheads="1"/>
            </p:cNvSpPr>
            <p:nvPr/>
          </p:nvSpPr>
          <p:spPr bwMode="auto">
            <a:xfrm>
              <a:off x="1920" y="206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44" name="Oval 8"/>
            <p:cNvSpPr>
              <a:spLocks noChangeAspect="1" noChangeArrowheads="1"/>
            </p:cNvSpPr>
            <p:nvPr/>
          </p:nvSpPr>
          <p:spPr bwMode="auto">
            <a:xfrm>
              <a:off x="1536" y="100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45" name="Oval 9"/>
            <p:cNvSpPr>
              <a:spLocks noChangeAspect="1" noChangeArrowheads="1"/>
            </p:cNvSpPr>
            <p:nvPr/>
          </p:nvSpPr>
          <p:spPr bwMode="auto">
            <a:xfrm>
              <a:off x="1824" y="144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46" name="Oval 10"/>
            <p:cNvSpPr>
              <a:spLocks noChangeAspect="1" noChangeArrowheads="1"/>
            </p:cNvSpPr>
            <p:nvPr/>
          </p:nvSpPr>
          <p:spPr bwMode="auto">
            <a:xfrm>
              <a:off x="2592" y="331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47" name="Oval 11"/>
            <p:cNvSpPr>
              <a:spLocks noChangeAspect="1" noChangeArrowheads="1"/>
            </p:cNvSpPr>
            <p:nvPr/>
          </p:nvSpPr>
          <p:spPr bwMode="auto">
            <a:xfrm>
              <a:off x="2448" y="340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48" name="Oval 12"/>
            <p:cNvSpPr>
              <a:spLocks noChangeAspect="1" noChangeArrowheads="1"/>
            </p:cNvSpPr>
            <p:nvPr/>
          </p:nvSpPr>
          <p:spPr bwMode="auto">
            <a:xfrm>
              <a:off x="2736" y="336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49" name="Oval 13"/>
            <p:cNvSpPr>
              <a:spLocks noChangeAspect="1" noChangeArrowheads="1"/>
            </p:cNvSpPr>
            <p:nvPr/>
          </p:nvSpPr>
          <p:spPr bwMode="auto">
            <a:xfrm>
              <a:off x="2784" y="326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50" name="Oval 14"/>
            <p:cNvSpPr>
              <a:spLocks noChangeAspect="1" noChangeArrowheads="1"/>
            </p:cNvSpPr>
            <p:nvPr/>
          </p:nvSpPr>
          <p:spPr bwMode="auto">
            <a:xfrm>
              <a:off x="2688" y="307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51" name="Oval 15"/>
            <p:cNvSpPr>
              <a:spLocks noChangeAspect="1" noChangeArrowheads="1"/>
            </p:cNvSpPr>
            <p:nvPr/>
          </p:nvSpPr>
          <p:spPr bwMode="auto">
            <a:xfrm>
              <a:off x="2832" y="288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52" name="Oval 16"/>
            <p:cNvSpPr>
              <a:spLocks noChangeAspect="1" noChangeArrowheads="1"/>
            </p:cNvSpPr>
            <p:nvPr/>
          </p:nvSpPr>
          <p:spPr bwMode="auto">
            <a:xfrm>
              <a:off x="3024" y="297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53" name="Oval 17"/>
            <p:cNvSpPr>
              <a:spLocks noChangeAspect="1" noChangeArrowheads="1"/>
            </p:cNvSpPr>
            <p:nvPr/>
          </p:nvSpPr>
          <p:spPr bwMode="auto">
            <a:xfrm>
              <a:off x="2688" y="259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54" name="Oval 18"/>
            <p:cNvSpPr>
              <a:spLocks noChangeAspect="1" noChangeArrowheads="1"/>
            </p:cNvSpPr>
            <p:nvPr/>
          </p:nvSpPr>
          <p:spPr bwMode="auto">
            <a:xfrm>
              <a:off x="2736" y="273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55" name="Oval 19"/>
            <p:cNvSpPr>
              <a:spLocks noChangeAspect="1" noChangeArrowheads="1"/>
            </p:cNvSpPr>
            <p:nvPr/>
          </p:nvSpPr>
          <p:spPr bwMode="auto">
            <a:xfrm>
              <a:off x="3312" y="297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56" name="Oval 20"/>
            <p:cNvSpPr>
              <a:spLocks noChangeAspect="1" noChangeArrowheads="1"/>
            </p:cNvSpPr>
            <p:nvPr/>
          </p:nvSpPr>
          <p:spPr bwMode="auto">
            <a:xfrm>
              <a:off x="3120" y="283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57" name="Oval 21"/>
            <p:cNvSpPr>
              <a:spLocks noChangeAspect="1" noChangeArrowheads="1"/>
            </p:cNvSpPr>
            <p:nvPr/>
          </p:nvSpPr>
          <p:spPr bwMode="auto">
            <a:xfrm>
              <a:off x="3696" y="302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58" name="Oval 22"/>
            <p:cNvSpPr>
              <a:spLocks noChangeAspect="1" noChangeArrowheads="1"/>
            </p:cNvSpPr>
            <p:nvPr/>
          </p:nvSpPr>
          <p:spPr bwMode="auto">
            <a:xfrm>
              <a:off x="2736" y="364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59" name="Oval 23"/>
            <p:cNvSpPr>
              <a:spLocks noChangeAspect="1" noChangeArrowheads="1"/>
            </p:cNvSpPr>
            <p:nvPr/>
          </p:nvSpPr>
          <p:spPr bwMode="auto">
            <a:xfrm>
              <a:off x="2256" y="360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60" name="Oval 24"/>
            <p:cNvSpPr>
              <a:spLocks noChangeAspect="1" noChangeArrowheads="1"/>
            </p:cNvSpPr>
            <p:nvPr/>
          </p:nvSpPr>
          <p:spPr bwMode="auto">
            <a:xfrm>
              <a:off x="2544" y="288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61" name="Oval 25"/>
            <p:cNvSpPr>
              <a:spLocks noChangeAspect="1" noChangeArrowheads="1"/>
            </p:cNvSpPr>
            <p:nvPr/>
          </p:nvSpPr>
          <p:spPr bwMode="auto">
            <a:xfrm>
              <a:off x="2592" y="259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62" name="Oval 26"/>
            <p:cNvSpPr>
              <a:spLocks noChangeAspect="1" noChangeArrowheads="1"/>
            </p:cNvSpPr>
            <p:nvPr/>
          </p:nvSpPr>
          <p:spPr bwMode="auto">
            <a:xfrm>
              <a:off x="4032" y="297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63" name="Oval 27"/>
            <p:cNvSpPr>
              <a:spLocks noChangeAspect="1" noChangeArrowheads="1"/>
            </p:cNvSpPr>
            <p:nvPr/>
          </p:nvSpPr>
          <p:spPr bwMode="auto">
            <a:xfrm>
              <a:off x="3456" y="283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64" name="Oval 28"/>
            <p:cNvSpPr>
              <a:spLocks noChangeAspect="1" noChangeArrowheads="1"/>
            </p:cNvSpPr>
            <p:nvPr/>
          </p:nvSpPr>
          <p:spPr bwMode="auto">
            <a:xfrm>
              <a:off x="4080" y="278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65" name="Oval 29"/>
            <p:cNvSpPr>
              <a:spLocks noChangeAspect="1" noChangeArrowheads="1"/>
            </p:cNvSpPr>
            <p:nvPr/>
          </p:nvSpPr>
          <p:spPr bwMode="auto">
            <a:xfrm>
              <a:off x="3744" y="273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66" name="Oval 30"/>
            <p:cNvSpPr>
              <a:spLocks noChangeAspect="1" noChangeArrowheads="1"/>
            </p:cNvSpPr>
            <p:nvPr/>
          </p:nvSpPr>
          <p:spPr bwMode="auto">
            <a:xfrm>
              <a:off x="2832" y="240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67" name="Oval 31"/>
            <p:cNvSpPr>
              <a:spLocks noChangeAspect="1" noChangeArrowheads="1"/>
            </p:cNvSpPr>
            <p:nvPr/>
          </p:nvSpPr>
          <p:spPr bwMode="auto">
            <a:xfrm>
              <a:off x="2640" y="220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68" name="Oval 32"/>
            <p:cNvSpPr>
              <a:spLocks noChangeAspect="1" noChangeArrowheads="1"/>
            </p:cNvSpPr>
            <p:nvPr/>
          </p:nvSpPr>
          <p:spPr bwMode="auto">
            <a:xfrm>
              <a:off x="2016" y="201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69" name="Oval 33"/>
            <p:cNvSpPr>
              <a:spLocks noChangeAspect="1" noChangeArrowheads="1"/>
            </p:cNvSpPr>
            <p:nvPr/>
          </p:nvSpPr>
          <p:spPr bwMode="auto">
            <a:xfrm>
              <a:off x="1488" y="86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70" name="Oval 34"/>
            <p:cNvSpPr>
              <a:spLocks noChangeAspect="1" noChangeArrowheads="1"/>
            </p:cNvSpPr>
            <p:nvPr/>
          </p:nvSpPr>
          <p:spPr bwMode="auto">
            <a:xfrm>
              <a:off x="2016" y="216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71" name="Oval 35"/>
            <p:cNvSpPr>
              <a:spLocks noChangeAspect="1" noChangeArrowheads="1"/>
            </p:cNvSpPr>
            <p:nvPr/>
          </p:nvSpPr>
          <p:spPr bwMode="auto">
            <a:xfrm>
              <a:off x="1728" y="211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72" name="Oval 36"/>
            <p:cNvSpPr>
              <a:spLocks noChangeAspect="1" noChangeArrowheads="1"/>
            </p:cNvSpPr>
            <p:nvPr/>
          </p:nvSpPr>
          <p:spPr bwMode="auto">
            <a:xfrm>
              <a:off x="1824" y="177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73" name="Oval 37"/>
            <p:cNvSpPr>
              <a:spLocks noChangeAspect="1" noChangeArrowheads="1"/>
            </p:cNvSpPr>
            <p:nvPr/>
          </p:nvSpPr>
          <p:spPr bwMode="auto">
            <a:xfrm>
              <a:off x="1440" y="192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74" name="Oval 38"/>
            <p:cNvSpPr>
              <a:spLocks noChangeAspect="1" noChangeArrowheads="1"/>
            </p:cNvSpPr>
            <p:nvPr/>
          </p:nvSpPr>
          <p:spPr bwMode="auto">
            <a:xfrm>
              <a:off x="2112" y="168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75" name="Oval 39"/>
            <p:cNvSpPr>
              <a:spLocks noChangeAspect="1" noChangeArrowheads="1"/>
            </p:cNvSpPr>
            <p:nvPr/>
          </p:nvSpPr>
          <p:spPr bwMode="auto">
            <a:xfrm>
              <a:off x="2352" y="187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76" name="Oval 40"/>
            <p:cNvSpPr>
              <a:spLocks noChangeAspect="1" noChangeArrowheads="1"/>
            </p:cNvSpPr>
            <p:nvPr/>
          </p:nvSpPr>
          <p:spPr bwMode="auto">
            <a:xfrm>
              <a:off x="2448" y="163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77" name="Oval 41"/>
            <p:cNvSpPr>
              <a:spLocks noChangeAspect="1" noChangeArrowheads="1"/>
            </p:cNvSpPr>
            <p:nvPr/>
          </p:nvSpPr>
          <p:spPr bwMode="auto">
            <a:xfrm>
              <a:off x="2256" y="148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78" name="Oval 42"/>
            <p:cNvSpPr>
              <a:spLocks noChangeAspect="1" noChangeArrowheads="1"/>
            </p:cNvSpPr>
            <p:nvPr/>
          </p:nvSpPr>
          <p:spPr bwMode="auto">
            <a:xfrm>
              <a:off x="2160" y="124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79" name="Oval 43"/>
            <p:cNvSpPr>
              <a:spLocks noChangeAspect="1" noChangeArrowheads="1"/>
            </p:cNvSpPr>
            <p:nvPr/>
          </p:nvSpPr>
          <p:spPr bwMode="auto">
            <a:xfrm>
              <a:off x="2160" y="158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80" name="Oval 44"/>
            <p:cNvSpPr>
              <a:spLocks noChangeAspect="1" noChangeArrowheads="1"/>
            </p:cNvSpPr>
            <p:nvPr/>
          </p:nvSpPr>
          <p:spPr bwMode="auto">
            <a:xfrm>
              <a:off x="2640" y="201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81" name="Oval 45"/>
            <p:cNvSpPr>
              <a:spLocks noChangeAspect="1" noChangeArrowheads="1"/>
            </p:cNvSpPr>
            <p:nvPr/>
          </p:nvSpPr>
          <p:spPr bwMode="auto">
            <a:xfrm>
              <a:off x="3408" y="192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82" name="Oval 46"/>
            <p:cNvSpPr>
              <a:spLocks noChangeAspect="1" noChangeArrowheads="1"/>
            </p:cNvSpPr>
            <p:nvPr/>
          </p:nvSpPr>
          <p:spPr bwMode="auto">
            <a:xfrm>
              <a:off x="3216" y="235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83" name="Oval 47"/>
            <p:cNvSpPr>
              <a:spLocks noChangeAspect="1" noChangeArrowheads="1"/>
            </p:cNvSpPr>
            <p:nvPr/>
          </p:nvSpPr>
          <p:spPr bwMode="auto">
            <a:xfrm>
              <a:off x="3264" y="244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84" name="Oval 48"/>
            <p:cNvSpPr>
              <a:spLocks noChangeAspect="1" noChangeArrowheads="1"/>
            </p:cNvSpPr>
            <p:nvPr/>
          </p:nvSpPr>
          <p:spPr bwMode="auto">
            <a:xfrm>
              <a:off x="3792" y="153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85" name="Oval 49"/>
            <p:cNvSpPr>
              <a:spLocks noChangeAspect="1" noChangeArrowheads="1"/>
            </p:cNvSpPr>
            <p:nvPr/>
          </p:nvSpPr>
          <p:spPr bwMode="auto">
            <a:xfrm>
              <a:off x="3408" y="153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86" name="Oval 50"/>
            <p:cNvSpPr>
              <a:spLocks noChangeAspect="1" noChangeArrowheads="1"/>
            </p:cNvSpPr>
            <p:nvPr/>
          </p:nvSpPr>
          <p:spPr bwMode="auto">
            <a:xfrm>
              <a:off x="3552" y="168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87" name="Oval 51"/>
            <p:cNvSpPr>
              <a:spLocks noChangeAspect="1" noChangeArrowheads="1"/>
            </p:cNvSpPr>
            <p:nvPr/>
          </p:nvSpPr>
          <p:spPr bwMode="auto">
            <a:xfrm>
              <a:off x="4128" y="153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88" name="Oval 52"/>
            <p:cNvSpPr>
              <a:spLocks noChangeAspect="1" noChangeArrowheads="1"/>
            </p:cNvSpPr>
            <p:nvPr/>
          </p:nvSpPr>
          <p:spPr bwMode="auto">
            <a:xfrm>
              <a:off x="3312" y="129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89" name="Oval 53"/>
            <p:cNvSpPr>
              <a:spLocks noChangeAspect="1" noChangeArrowheads="1"/>
            </p:cNvSpPr>
            <p:nvPr/>
          </p:nvSpPr>
          <p:spPr bwMode="auto">
            <a:xfrm>
              <a:off x="1680" y="110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90" name="Oval 54"/>
            <p:cNvSpPr>
              <a:spLocks noChangeAspect="1" noChangeArrowheads="1"/>
            </p:cNvSpPr>
            <p:nvPr/>
          </p:nvSpPr>
          <p:spPr bwMode="auto">
            <a:xfrm>
              <a:off x="1200" y="86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91" name="Oval 55"/>
            <p:cNvSpPr>
              <a:spLocks noChangeAspect="1" noChangeArrowheads="1"/>
            </p:cNvSpPr>
            <p:nvPr/>
          </p:nvSpPr>
          <p:spPr bwMode="auto">
            <a:xfrm>
              <a:off x="1488" y="48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92" name="Oval 56"/>
            <p:cNvSpPr>
              <a:spLocks noChangeAspect="1" noChangeArrowheads="1"/>
            </p:cNvSpPr>
            <p:nvPr/>
          </p:nvSpPr>
          <p:spPr bwMode="auto">
            <a:xfrm>
              <a:off x="3552" y="105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93" name="Oval 57"/>
            <p:cNvSpPr>
              <a:spLocks noChangeAspect="1" noChangeArrowheads="1"/>
            </p:cNvSpPr>
            <p:nvPr/>
          </p:nvSpPr>
          <p:spPr bwMode="auto">
            <a:xfrm>
              <a:off x="3264" y="81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94" name="Oval 58"/>
            <p:cNvSpPr>
              <a:spLocks noChangeAspect="1" noChangeArrowheads="1"/>
            </p:cNvSpPr>
            <p:nvPr/>
          </p:nvSpPr>
          <p:spPr bwMode="auto">
            <a:xfrm>
              <a:off x="3696" y="67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95" name="Oval 59"/>
            <p:cNvSpPr>
              <a:spLocks noChangeAspect="1" noChangeArrowheads="1"/>
            </p:cNvSpPr>
            <p:nvPr/>
          </p:nvSpPr>
          <p:spPr bwMode="auto">
            <a:xfrm>
              <a:off x="3504" y="76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96" name="Oval 60"/>
            <p:cNvSpPr>
              <a:spLocks noChangeAspect="1" noChangeArrowheads="1"/>
            </p:cNvSpPr>
            <p:nvPr/>
          </p:nvSpPr>
          <p:spPr bwMode="auto">
            <a:xfrm>
              <a:off x="3408" y="48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97" name="Oval 61"/>
            <p:cNvSpPr>
              <a:spLocks noChangeAspect="1" noChangeArrowheads="1"/>
            </p:cNvSpPr>
            <p:nvPr/>
          </p:nvSpPr>
          <p:spPr bwMode="auto">
            <a:xfrm>
              <a:off x="4464" y="158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98" name="Oval 62"/>
            <p:cNvSpPr>
              <a:spLocks noChangeAspect="1" noChangeArrowheads="1"/>
            </p:cNvSpPr>
            <p:nvPr/>
          </p:nvSpPr>
          <p:spPr bwMode="auto">
            <a:xfrm>
              <a:off x="4656" y="134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99" name="Oval 63"/>
            <p:cNvSpPr>
              <a:spLocks noChangeAspect="1" noChangeArrowheads="1"/>
            </p:cNvSpPr>
            <p:nvPr/>
          </p:nvSpPr>
          <p:spPr bwMode="auto">
            <a:xfrm>
              <a:off x="5040" y="153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00" name="Oval 64"/>
            <p:cNvSpPr>
              <a:spLocks noChangeAspect="1" noChangeArrowheads="1"/>
            </p:cNvSpPr>
            <p:nvPr/>
          </p:nvSpPr>
          <p:spPr bwMode="auto">
            <a:xfrm>
              <a:off x="4944" y="172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01" name="Oval 65"/>
            <p:cNvSpPr>
              <a:spLocks noChangeAspect="1" noChangeArrowheads="1"/>
            </p:cNvSpPr>
            <p:nvPr/>
          </p:nvSpPr>
          <p:spPr bwMode="auto">
            <a:xfrm>
              <a:off x="3648" y="124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02" name="Oval 66"/>
            <p:cNvSpPr>
              <a:spLocks noChangeAspect="1" noChangeArrowheads="1"/>
            </p:cNvSpPr>
            <p:nvPr/>
          </p:nvSpPr>
          <p:spPr bwMode="auto">
            <a:xfrm>
              <a:off x="3312" y="57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03" name="Oval 67"/>
            <p:cNvSpPr>
              <a:spLocks noChangeAspect="1" noChangeArrowheads="1"/>
            </p:cNvSpPr>
            <p:nvPr/>
          </p:nvSpPr>
          <p:spPr bwMode="auto">
            <a:xfrm>
              <a:off x="4272" y="139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04" name="Oval 68"/>
            <p:cNvSpPr>
              <a:spLocks noChangeAspect="1" noChangeArrowheads="1"/>
            </p:cNvSpPr>
            <p:nvPr/>
          </p:nvSpPr>
          <p:spPr bwMode="auto">
            <a:xfrm>
              <a:off x="4032" y="144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05" name="Oval 69"/>
            <p:cNvSpPr>
              <a:spLocks noChangeAspect="1" noChangeArrowheads="1"/>
            </p:cNvSpPr>
            <p:nvPr/>
          </p:nvSpPr>
          <p:spPr bwMode="auto">
            <a:xfrm>
              <a:off x="2400" y="220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06" name="Oval 70"/>
            <p:cNvSpPr>
              <a:spLocks noChangeAspect="1" noChangeArrowheads="1"/>
            </p:cNvSpPr>
            <p:nvPr/>
          </p:nvSpPr>
          <p:spPr bwMode="auto">
            <a:xfrm>
              <a:off x="2976" y="163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07" name="Oval 71"/>
            <p:cNvSpPr>
              <a:spLocks noChangeAspect="1" noChangeArrowheads="1"/>
            </p:cNvSpPr>
            <p:nvPr/>
          </p:nvSpPr>
          <p:spPr bwMode="auto">
            <a:xfrm>
              <a:off x="2016" y="148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08" name="Oval 72"/>
            <p:cNvSpPr>
              <a:spLocks noChangeAspect="1" noChangeArrowheads="1"/>
            </p:cNvSpPr>
            <p:nvPr/>
          </p:nvSpPr>
          <p:spPr bwMode="auto">
            <a:xfrm>
              <a:off x="3072" y="240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09" name="Oval 73"/>
            <p:cNvSpPr>
              <a:spLocks noChangeAspect="1" noChangeArrowheads="1"/>
            </p:cNvSpPr>
            <p:nvPr/>
          </p:nvSpPr>
          <p:spPr bwMode="auto">
            <a:xfrm>
              <a:off x="3024" y="264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10" name="Oval 74"/>
            <p:cNvSpPr>
              <a:spLocks noChangeAspect="1" noChangeArrowheads="1"/>
            </p:cNvSpPr>
            <p:nvPr/>
          </p:nvSpPr>
          <p:spPr bwMode="auto">
            <a:xfrm>
              <a:off x="3168" y="264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11" name="Oval 75"/>
            <p:cNvSpPr>
              <a:spLocks noChangeAspect="1" noChangeArrowheads="1"/>
            </p:cNvSpPr>
            <p:nvPr/>
          </p:nvSpPr>
          <p:spPr bwMode="auto">
            <a:xfrm>
              <a:off x="3936" y="129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12" name="Oval 76"/>
            <p:cNvSpPr>
              <a:spLocks noChangeAspect="1" noChangeArrowheads="1"/>
            </p:cNvSpPr>
            <p:nvPr/>
          </p:nvSpPr>
          <p:spPr bwMode="auto">
            <a:xfrm>
              <a:off x="3840" y="115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13" name="Oval 77"/>
            <p:cNvSpPr>
              <a:spLocks noChangeAspect="1" noChangeArrowheads="1"/>
            </p:cNvSpPr>
            <p:nvPr/>
          </p:nvSpPr>
          <p:spPr bwMode="auto">
            <a:xfrm>
              <a:off x="4128" y="129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14" name="Oval 78"/>
            <p:cNvSpPr>
              <a:spLocks noChangeAspect="1" noChangeArrowheads="1"/>
            </p:cNvSpPr>
            <p:nvPr/>
          </p:nvSpPr>
          <p:spPr bwMode="auto">
            <a:xfrm>
              <a:off x="4416" y="115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15" name="Oval 79"/>
            <p:cNvSpPr>
              <a:spLocks noChangeAspect="1" noChangeArrowheads="1"/>
            </p:cNvSpPr>
            <p:nvPr/>
          </p:nvSpPr>
          <p:spPr bwMode="auto">
            <a:xfrm>
              <a:off x="4368" y="172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16" name="Oval 80"/>
            <p:cNvSpPr>
              <a:spLocks noChangeAspect="1" noChangeArrowheads="1"/>
            </p:cNvSpPr>
            <p:nvPr/>
          </p:nvSpPr>
          <p:spPr bwMode="auto">
            <a:xfrm>
              <a:off x="4992" y="187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17" name="Oval 81"/>
            <p:cNvSpPr>
              <a:spLocks noChangeAspect="1" noChangeArrowheads="1"/>
            </p:cNvSpPr>
            <p:nvPr/>
          </p:nvSpPr>
          <p:spPr bwMode="auto">
            <a:xfrm>
              <a:off x="4896" y="134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18" name="Oval 82"/>
            <p:cNvSpPr>
              <a:spLocks noChangeAspect="1" noChangeArrowheads="1"/>
            </p:cNvSpPr>
            <p:nvPr/>
          </p:nvSpPr>
          <p:spPr bwMode="auto">
            <a:xfrm>
              <a:off x="3072" y="278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19" name="Oval 83"/>
            <p:cNvSpPr>
              <a:spLocks noChangeAspect="1" noChangeArrowheads="1"/>
            </p:cNvSpPr>
            <p:nvPr/>
          </p:nvSpPr>
          <p:spPr bwMode="auto">
            <a:xfrm>
              <a:off x="2496" y="369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20" name="Oval 84"/>
            <p:cNvSpPr>
              <a:spLocks noChangeAspect="1" noChangeArrowheads="1"/>
            </p:cNvSpPr>
            <p:nvPr/>
          </p:nvSpPr>
          <p:spPr bwMode="auto">
            <a:xfrm>
              <a:off x="3888" y="264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21" name="Oval 85"/>
            <p:cNvSpPr>
              <a:spLocks noChangeAspect="1" noChangeArrowheads="1"/>
            </p:cNvSpPr>
            <p:nvPr/>
          </p:nvSpPr>
          <p:spPr bwMode="auto">
            <a:xfrm>
              <a:off x="4176" y="316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22" name="Oval 86"/>
            <p:cNvSpPr>
              <a:spLocks noChangeAspect="1" noChangeArrowheads="1"/>
            </p:cNvSpPr>
            <p:nvPr/>
          </p:nvSpPr>
          <p:spPr bwMode="auto">
            <a:xfrm>
              <a:off x="2640" y="388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23" name="Oval 87"/>
            <p:cNvSpPr>
              <a:spLocks noChangeAspect="1"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24" name="Oval 88"/>
            <p:cNvSpPr>
              <a:spLocks noChangeAspect="1" noChangeArrowheads="1"/>
            </p:cNvSpPr>
            <p:nvPr/>
          </p:nvSpPr>
          <p:spPr bwMode="auto">
            <a:xfrm>
              <a:off x="1584" y="182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25" name="Oval 89"/>
            <p:cNvSpPr>
              <a:spLocks noChangeAspect="1" noChangeArrowheads="1"/>
            </p:cNvSpPr>
            <p:nvPr/>
          </p:nvSpPr>
          <p:spPr bwMode="auto">
            <a:xfrm>
              <a:off x="1536" y="172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26" name="Oval 90"/>
            <p:cNvSpPr>
              <a:spLocks noChangeAspect="1" noChangeArrowheads="1"/>
            </p:cNvSpPr>
            <p:nvPr/>
          </p:nvSpPr>
          <p:spPr bwMode="auto">
            <a:xfrm>
              <a:off x="2352" y="230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27" name="Oval 91"/>
            <p:cNvSpPr>
              <a:spLocks noChangeAspect="1" noChangeArrowheads="1"/>
            </p:cNvSpPr>
            <p:nvPr/>
          </p:nvSpPr>
          <p:spPr bwMode="auto">
            <a:xfrm>
              <a:off x="2784" y="220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28" name="Oval 92"/>
            <p:cNvSpPr>
              <a:spLocks noChangeAspect="1" noChangeArrowheads="1"/>
            </p:cNvSpPr>
            <p:nvPr/>
          </p:nvSpPr>
          <p:spPr bwMode="auto">
            <a:xfrm>
              <a:off x="2496" y="72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29" name="Oval 93"/>
            <p:cNvSpPr>
              <a:spLocks noChangeAspect="1" noChangeArrowheads="1"/>
            </p:cNvSpPr>
            <p:nvPr/>
          </p:nvSpPr>
          <p:spPr bwMode="auto">
            <a:xfrm>
              <a:off x="2544" y="225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30" name="Oval 94"/>
            <p:cNvSpPr>
              <a:spLocks noChangeAspect="1" noChangeArrowheads="1"/>
            </p:cNvSpPr>
            <p:nvPr/>
          </p:nvSpPr>
          <p:spPr bwMode="auto">
            <a:xfrm>
              <a:off x="2160" y="96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31" name="Oval 95"/>
            <p:cNvSpPr>
              <a:spLocks noChangeAspect="1" noChangeArrowheads="1"/>
            </p:cNvSpPr>
            <p:nvPr/>
          </p:nvSpPr>
          <p:spPr bwMode="auto">
            <a:xfrm>
              <a:off x="2112" y="225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32" name="Oval 96"/>
            <p:cNvSpPr>
              <a:spLocks noChangeAspect="1" noChangeArrowheads="1"/>
            </p:cNvSpPr>
            <p:nvPr/>
          </p:nvSpPr>
          <p:spPr bwMode="auto">
            <a:xfrm>
              <a:off x="2736" y="163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33" name="Oval 97"/>
            <p:cNvSpPr>
              <a:spLocks noChangeAspect="1" noChangeArrowheads="1"/>
            </p:cNvSpPr>
            <p:nvPr/>
          </p:nvSpPr>
          <p:spPr bwMode="auto">
            <a:xfrm>
              <a:off x="2640" y="115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34" name="Oval 98"/>
            <p:cNvSpPr>
              <a:spLocks noChangeAspect="1" noChangeArrowheads="1"/>
            </p:cNvSpPr>
            <p:nvPr/>
          </p:nvSpPr>
          <p:spPr bwMode="auto">
            <a:xfrm>
              <a:off x="2544" y="129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35" name="Oval 99"/>
            <p:cNvSpPr>
              <a:spLocks noChangeAspect="1" noChangeArrowheads="1"/>
            </p:cNvSpPr>
            <p:nvPr/>
          </p:nvSpPr>
          <p:spPr bwMode="auto">
            <a:xfrm>
              <a:off x="2736" y="139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36" name="Oval 100"/>
            <p:cNvSpPr>
              <a:spLocks noChangeAspect="1" noChangeArrowheads="1"/>
            </p:cNvSpPr>
            <p:nvPr/>
          </p:nvSpPr>
          <p:spPr bwMode="auto">
            <a:xfrm>
              <a:off x="1152" y="43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37" name="Oval 101"/>
            <p:cNvSpPr>
              <a:spLocks noChangeAspect="1" noChangeArrowheads="1"/>
            </p:cNvSpPr>
            <p:nvPr/>
          </p:nvSpPr>
          <p:spPr bwMode="auto">
            <a:xfrm>
              <a:off x="1056" y="62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38" name="Oval 102"/>
            <p:cNvSpPr>
              <a:spLocks noChangeAspect="1" noChangeArrowheads="1"/>
            </p:cNvSpPr>
            <p:nvPr/>
          </p:nvSpPr>
          <p:spPr bwMode="auto">
            <a:xfrm>
              <a:off x="1632" y="57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39" name="Oval 103"/>
            <p:cNvSpPr>
              <a:spLocks noChangeAspect="1" noChangeArrowheads="1"/>
            </p:cNvSpPr>
            <p:nvPr/>
          </p:nvSpPr>
          <p:spPr bwMode="auto">
            <a:xfrm>
              <a:off x="1344" y="100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40" name="Oval 104"/>
            <p:cNvSpPr>
              <a:spLocks noChangeAspect="1" noChangeArrowheads="1"/>
            </p:cNvSpPr>
            <p:nvPr/>
          </p:nvSpPr>
          <p:spPr bwMode="auto">
            <a:xfrm>
              <a:off x="2256" y="201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41" name="Oval 105"/>
            <p:cNvSpPr>
              <a:spLocks noChangeAspect="1" noChangeArrowheads="1"/>
            </p:cNvSpPr>
            <p:nvPr/>
          </p:nvSpPr>
          <p:spPr bwMode="auto">
            <a:xfrm>
              <a:off x="3216" y="211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42" name="Oval 106"/>
            <p:cNvSpPr>
              <a:spLocks noChangeAspect="1" noChangeArrowheads="1"/>
            </p:cNvSpPr>
            <p:nvPr/>
          </p:nvSpPr>
          <p:spPr bwMode="auto">
            <a:xfrm>
              <a:off x="3072" y="211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43" name="Oval 107"/>
            <p:cNvSpPr>
              <a:spLocks noChangeAspect="1" noChangeArrowheads="1"/>
            </p:cNvSpPr>
            <p:nvPr/>
          </p:nvSpPr>
          <p:spPr bwMode="auto">
            <a:xfrm>
              <a:off x="3216" y="163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44" name="Oval 108"/>
            <p:cNvSpPr>
              <a:spLocks noChangeAspect="1" noChangeArrowheads="1"/>
            </p:cNvSpPr>
            <p:nvPr/>
          </p:nvSpPr>
          <p:spPr bwMode="auto">
            <a:xfrm>
              <a:off x="3312" y="177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45" name="Oval 109"/>
            <p:cNvSpPr>
              <a:spLocks noChangeAspect="1" noChangeArrowheads="1"/>
            </p:cNvSpPr>
            <p:nvPr/>
          </p:nvSpPr>
          <p:spPr bwMode="auto">
            <a:xfrm>
              <a:off x="3696" y="91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46" name="Oval 110"/>
            <p:cNvSpPr>
              <a:spLocks noChangeAspect="1" noChangeArrowheads="1"/>
            </p:cNvSpPr>
            <p:nvPr/>
          </p:nvSpPr>
          <p:spPr bwMode="auto">
            <a:xfrm>
              <a:off x="3600" y="43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47" name="Oval 111"/>
            <p:cNvSpPr>
              <a:spLocks noChangeAspect="1" noChangeArrowheads="1"/>
            </p:cNvSpPr>
            <p:nvPr/>
          </p:nvSpPr>
          <p:spPr bwMode="auto">
            <a:xfrm>
              <a:off x="3216" y="38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48" name="Oval 112"/>
            <p:cNvSpPr>
              <a:spLocks noChangeAspect="1" noChangeArrowheads="1"/>
            </p:cNvSpPr>
            <p:nvPr/>
          </p:nvSpPr>
          <p:spPr bwMode="auto">
            <a:xfrm>
              <a:off x="3312" y="28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49" name="Oval 113"/>
            <p:cNvSpPr>
              <a:spLocks noChangeAspect="1" noChangeArrowheads="1"/>
            </p:cNvSpPr>
            <p:nvPr/>
          </p:nvSpPr>
          <p:spPr bwMode="auto">
            <a:xfrm>
              <a:off x="3072" y="57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114"/>
          <p:cNvGrpSpPr>
            <a:grpSpLocks noChangeAspect="1"/>
          </p:cNvGrpSpPr>
          <p:nvPr/>
        </p:nvGrpSpPr>
        <p:grpSpPr bwMode="auto">
          <a:xfrm>
            <a:off x="3176588" y="390526"/>
            <a:ext cx="5384800" cy="4486275"/>
            <a:chOff x="864" y="192"/>
            <a:chExt cx="3168" cy="2640"/>
          </a:xfrm>
        </p:grpSpPr>
        <p:sp>
          <p:nvSpPr>
            <p:cNvPr id="51236" name="Line 115"/>
            <p:cNvSpPr>
              <a:spLocks noChangeAspect="1" noChangeShapeType="1"/>
            </p:cNvSpPr>
            <p:nvPr/>
          </p:nvSpPr>
          <p:spPr bwMode="auto">
            <a:xfrm flipH="1">
              <a:off x="864" y="1536"/>
              <a:ext cx="1584" cy="1296"/>
            </a:xfrm>
            <a:prstGeom prst="line">
              <a:avLst/>
            </a:prstGeom>
            <a:noFill/>
            <a:ln w="63500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7" name="Line 116"/>
            <p:cNvSpPr>
              <a:spLocks noChangeAspect="1" noChangeShapeType="1"/>
            </p:cNvSpPr>
            <p:nvPr/>
          </p:nvSpPr>
          <p:spPr bwMode="auto">
            <a:xfrm flipV="1">
              <a:off x="2448" y="192"/>
              <a:ext cx="0" cy="1344"/>
            </a:xfrm>
            <a:prstGeom prst="line">
              <a:avLst/>
            </a:prstGeom>
            <a:noFill/>
            <a:ln w="63500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8" name="Line 117"/>
            <p:cNvSpPr>
              <a:spLocks noChangeAspect="1" noChangeShapeType="1"/>
            </p:cNvSpPr>
            <p:nvPr/>
          </p:nvSpPr>
          <p:spPr bwMode="auto">
            <a:xfrm>
              <a:off x="2448" y="1536"/>
              <a:ext cx="1584" cy="1008"/>
            </a:xfrm>
            <a:prstGeom prst="line">
              <a:avLst/>
            </a:prstGeom>
            <a:noFill/>
            <a:ln w="63500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5119" name="AutoShape 127"/>
          <p:cNvSpPr>
            <a:spLocks noChangeAspect="1" noChangeArrowheads="1"/>
          </p:cNvSpPr>
          <p:nvPr/>
        </p:nvSpPr>
        <p:spPr bwMode="auto">
          <a:xfrm>
            <a:off x="6324601" y="3886201"/>
            <a:ext cx="244475" cy="244475"/>
          </a:xfrm>
          <a:prstGeom prst="flowChartConnector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120" name="AutoShape 128"/>
          <p:cNvSpPr>
            <a:spLocks noChangeAspect="1" noChangeArrowheads="1"/>
          </p:cNvSpPr>
          <p:nvPr/>
        </p:nvSpPr>
        <p:spPr bwMode="auto">
          <a:xfrm>
            <a:off x="6400801" y="4572001"/>
            <a:ext cx="244475" cy="244475"/>
          </a:xfrm>
          <a:prstGeom prst="flowChartConnector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121" name="AutoShape 129"/>
          <p:cNvSpPr>
            <a:spLocks noChangeAspect="1" noChangeArrowheads="1"/>
          </p:cNvSpPr>
          <p:nvPr/>
        </p:nvSpPr>
        <p:spPr bwMode="auto">
          <a:xfrm>
            <a:off x="5410201" y="6248401"/>
            <a:ext cx="246063" cy="244475"/>
          </a:xfrm>
          <a:prstGeom prst="flowChartConnector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122" name="AutoShape 130"/>
          <p:cNvSpPr>
            <a:spLocks noChangeAspect="1" noChangeArrowheads="1"/>
          </p:cNvSpPr>
          <p:nvPr/>
        </p:nvSpPr>
        <p:spPr bwMode="auto">
          <a:xfrm>
            <a:off x="6553201" y="1828801"/>
            <a:ext cx="244475" cy="244475"/>
          </a:xfrm>
          <a:prstGeom prst="flowChartConnector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123" name="AutoShape 131"/>
          <p:cNvSpPr>
            <a:spLocks noChangeAspect="1" noChangeArrowheads="1"/>
          </p:cNvSpPr>
          <p:nvPr/>
        </p:nvSpPr>
        <p:spPr bwMode="auto">
          <a:xfrm>
            <a:off x="7772401" y="2057401"/>
            <a:ext cx="244475" cy="244475"/>
          </a:xfrm>
          <a:prstGeom prst="flowChartConnector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124" name="AutoShape 132"/>
          <p:cNvSpPr>
            <a:spLocks noChangeAspect="1" noChangeArrowheads="1"/>
          </p:cNvSpPr>
          <p:nvPr/>
        </p:nvSpPr>
        <p:spPr bwMode="auto">
          <a:xfrm>
            <a:off x="7239001" y="1371601"/>
            <a:ext cx="246063" cy="244475"/>
          </a:xfrm>
          <a:prstGeom prst="flowChartConnector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125" name="AutoShape 133"/>
          <p:cNvSpPr>
            <a:spLocks noChangeAspect="1" noChangeArrowheads="1"/>
          </p:cNvSpPr>
          <p:nvPr/>
        </p:nvSpPr>
        <p:spPr bwMode="auto">
          <a:xfrm>
            <a:off x="4495801" y="2514601"/>
            <a:ext cx="244475" cy="244475"/>
          </a:xfrm>
          <a:prstGeom prst="flowChartConnector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126" name="AutoShape 134"/>
          <p:cNvSpPr>
            <a:spLocks noChangeAspect="1" noChangeArrowheads="1"/>
          </p:cNvSpPr>
          <p:nvPr/>
        </p:nvSpPr>
        <p:spPr bwMode="auto">
          <a:xfrm>
            <a:off x="4572001" y="1295401"/>
            <a:ext cx="244475" cy="246063"/>
          </a:xfrm>
          <a:prstGeom prst="flowChartConnector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127" name="AutoShape 135"/>
          <p:cNvSpPr>
            <a:spLocks noChangeAspect="1" noChangeArrowheads="1"/>
          </p:cNvSpPr>
          <p:nvPr/>
        </p:nvSpPr>
        <p:spPr bwMode="auto">
          <a:xfrm>
            <a:off x="3200401" y="1371601"/>
            <a:ext cx="244475" cy="244475"/>
          </a:xfrm>
          <a:prstGeom prst="flowChartConnector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131" name="AutoShape 139"/>
          <p:cNvSpPr>
            <a:spLocks noChangeAspect="1" noChangeArrowheads="1"/>
          </p:cNvSpPr>
          <p:nvPr/>
        </p:nvSpPr>
        <p:spPr bwMode="auto">
          <a:xfrm>
            <a:off x="5551488" y="3332164"/>
            <a:ext cx="406400" cy="407987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132" name="AutoShape 140"/>
          <p:cNvSpPr>
            <a:spLocks noChangeAspect="1" noChangeArrowheads="1"/>
          </p:cNvSpPr>
          <p:nvPr/>
        </p:nvSpPr>
        <p:spPr bwMode="auto">
          <a:xfrm>
            <a:off x="7123113" y="714375"/>
            <a:ext cx="406400" cy="406400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133" name="AutoShape 141"/>
          <p:cNvSpPr>
            <a:spLocks noChangeAspect="1" noChangeArrowheads="1"/>
          </p:cNvSpPr>
          <p:nvPr/>
        </p:nvSpPr>
        <p:spPr bwMode="auto">
          <a:xfrm>
            <a:off x="5470525" y="2338388"/>
            <a:ext cx="407988" cy="406400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" name="Group 142"/>
          <p:cNvGrpSpPr>
            <a:grpSpLocks/>
          </p:cNvGrpSpPr>
          <p:nvPr/>
        </p:nvGrpSpPr>
        <p:grpSpPr bwMode="auto">
          <a:xfrm>
            <a:off x="2035176" y="390526"/>
            <a:ext cx="3262313" cy="2855913"/>
            <a:chOff x="322" y="246"/>
            <a:chExt cx="2055" cy="1799"/>
          </a:xfrm>
        </p:grpSpPr>
        <p:sp>
          <p:nvSpPr>
            <p:cNvPr id="51233" name="Line 143"/>
            <p:cNvSpPr>
              <a:spLocks noChangeAspect="1" noChangeShapeType="1"/>
            </p:cNvSpPr>
            <p:nvPr/>
          </p:nvSpPr>
          <p:spPr bwMode="auto">
            <a:xfrm flipV="1">
              <a:off x="322" y="1274"/>
              <a:ext cx="1233" cy="30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4" name="Line 144"/>
            <p:cNvSpPr>
              <a:spLocks noChangeAspect="1" noChangeShapeType="1"/>
            </p:cNvSpPr>
            <p:nvPr/>
          </p:nvSpPr>
          <p:spPr bwMode="auto">
            <a:xfrm flipH="1" flipV="1">
              <a:off x="1555" y="1274"/>
              <a:ext cx="720" cy="77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5" name="Line 145"/>
            <p:cNvSpPr>
              <a:spLocks noChangeAspect="1" noChangeShapeType="1"/>
            </p:cNvSpPr>
            <p:nvPr/>
          </p:nvSpPr>
          <p:spPr bwMode="auto">
            <a:xfrm flipH="1">
              <a:off x="1555" y="246"/>
              <a:ext cx="822" cy="102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6"/>
          <p:cNvGrpSpPr>
            <a:grpSpLocks/>
          </p:cNvGrpSpPr>
          <p:nvPr/>
        </p:nvGrpSpPr>
        <p:grpSpPr bwMode="auto">
          <a:xfrm>
            <a:off x="5868989" y="390525"/>
            <a:ext cx="2936875" cy="3752850"/>
            <a:chOff x="2737" y="246"/>
            <a:chExt cx="1850" cy="2364"/>
          </a:xfrm>
        </p:grpSpPr>
        <p:sp>
          <p:nvSpPr>
            <p:cNvPr id="51230" name="Line 147"/>
            <p:cNvSpPr>
              <a:spLocks noChangeAspect="1" noChangeShapeType="1"/>
            </p:cNvSpPr>
            <p:nvPr/>
          </p:nvSpPr>
          <p:spPr bwMode="auto">
            <a:xfrm flipV="1">
              <a:off x="2737" y="1017"/>
              <a:ext cx="1285" cy="103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1" name="Line 148"/>
            <p:cNvSpPr>
              <a:spLocks noChangeAspect="1" noChangeShapeType="1"/>
            </p:cNvSpPr>
            <p:nvPr/>
          </p:nvSpPr>
          <p:spPr bwMode="auto">
            <a:xfrm flipH="1" flipV="1">
              <a:off x="4022" y="1017"/>
              <a:ext cx="205" cy="1593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2" name="Line 149"/>
            <p:cNvSpPr>
              <a:spLocks noChangeAspect="1" noChangeShapeType="1"/>
            </p:cNvSpPr>
            <p:nvPr/>
          </p:nvSpPr>
          <p:spPr bwMode="auto">
            <a:xfrm flipH="1">
              <a:off x="4022" y="246"/>
              <a:ext cx="565" cy="77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0"/>
          <p:cNvGrpSpPr>
            <a:grpSpLocks/>
          </p:cNvGrpSpPr>
          <p:nvPr/>
        </p:nvGrpSpPr>
        <p:grpSpPr bwMode="auto">
          <a:xfrm>
            <a:off x="3340101" y="3327401"/>
            <a:ext cx="3833813" cy="2773363"/>
            <a:chOff x="1144" y="2096"/>
            <a:chExt cx="2415" cy="1747"/>
          </a:xfrm>
        </p:grpSpPr>
        <p:sp>
          <p:nvSpPr>
            <p:cNvPr id="51227" name="Line 151"/>
            <p:cNvSpPr>
              <a:spLocks noChangeAspect="1" noChangeShapeType="1"/>
            </p:cNvSpPr>
            <p:nvPr/>
          </p:nvSpPr>
          <p:spPr bwMode="auto">
            <a:xfrm>
              <a:off x="2994" y="3021"/>
              <a:ext cx="565" cy="82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8" name="Line 152"/>
            <p:cNvSpPr>
              <a:spLocks noChangeAspect="1" noChangeShapeType="1"/>
            </p:cNvSpPr>
            <p:nvPr/>
          </p:nvSpPr>
          <p:spPr bwMode="auto">
            <a:xfrm>
              <a:off x="1144" y="2969"/>
              <a:ext cx="1850" cy="5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9" name="Line 153"/>
            <p:cNvSpPr>
              <a:spLocks noChangeAspect="1" noChangeShapeType="1"/>
            </p:cNvSpPr>
            <p:nvPr/>
          </p:nvSpPr>
          <p:spPr bwMode="auto">
            <a:xfrm flipH="1">
              <a:off x="2994" y="2096"/>
              <a:ext cx="360" cy="92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5159" name="AutoShape 167"/>
          <p:cNvSpPr>
            <a:spLocks noChangeAspect="1" noChangeArrowheads="1"/>
          </p:cNvSpPr>
          <p:nvPr/>
        </p:nvSpPr>
        <p:spPr bwMode="auto">
          <a:xfrm>
            <a:off x="5589588" y="2755900"/>
            <a:ext cx="569912" cy="571500"/>
          </a:xfrm>
          <a:prstGeom prst="diamond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25" name="Title 175"/>
          <p:cNvSpPr>
            <a:spLocks noGrp="1"/>
          </p:cNvSpPr>
          <p:nvPr>
            <p:ph type="title"/>
          </p:nvPr>
        </p:nvSpPr>
        <p:spPr>
          <a:xfrm>
            <a:off x="1668464" y="5562600"/>
            <a:ext cx="3221377" cy="838200"/>
          </a:xfrm>
        </p:spPr>
        <p:txBody>
          <a:bodyPr/>
          <a:lstStyle/>
          <a:p>
            <a:pPr algn="ctr"/>
            <a:r>
              <a:rPr lang="en-US" sz="2400" dirty="0"/>
              <a:t>Hierarchical k-means clustering of descriptor space (vocabulary tree)</a:t>
            </a:r>
          </a:p>
        </p:txBody>
      </p:sp>
      <p:sp>
        <p:nvSpPr>
          <p:cNvPr id="51226" name="TextBox 176"/>
          <p:cNvSpPr txBox="1">
            <a:spLocks noChangeArrowheads="1"/>
          </p:cNvSpPr>
          <p:nvPr/>
        </p:nvSpPr>
        <p:spPr bwMode="auto">
          <a:xfrm>
            <a:off x="8723314" y="6473826"/>
            <a:ext cx="18684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>
                <a:latin typeface="Arial" pitchFamily="34" charset="0"/>
                <a:cs typeface="Arial" pitchFamily="34" charset="0"/>
              </a:rPr>
              <a:t>Slide credit: D. Nister</a:t>
            </a:r>
          </a:p>
        </p:txBody>
      </p:sp>
    </p:spTree>
    <p:extLst>
      <p:ext uri="{BB962C8B-B14F-4D97-AF65-F5344CB8AC3E}">
        <p14:creationId xmlns:p14="http://schemas.microsoft.com/office/powerpoint/2010/main" val="325012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C -0.00625 -0.00278 -0.01007 -0.01019 -0.01615 -0.01343 C -0.01702 -0.01458 -0.01771 -0.01597 -0.01875 -0.01667 C -0.0198 -0.01759 -0.02153 -0.01713 -0.0224 -0.01829 C -0.02344 -0.01968 -0.02292 -0.02199 -0.02379 -0.02338 C -0.02657 -0.02778 -0.03351 -0.03333 -0.0375 -0.03495 C -0.03837 -0.03611 -0.03889 -0.0375 -0.03994 -0.03843 C -0.04115 -0.03935 -0.04271 -0.03889 -0.04375 -0.04005 C -0.04497 -0.0412 -0.04497 -0.04398 -0.04619 -0.04491 C -0.04844 -0.04676 -0.05365 -0.04838 -0.05365 -0.04838 C -0.05747 -0.05324 -0.0658 -0.05764 -0.07119 -0.05995 C -0.07448 -0.06435 -0.07934 -0.06806 -0.08369 -0.06991 C -0.09619 -0.08657 -0.13021 -0.08333 -0.14254 -0.08333 " pathEditMode="relative" ptsTypes="ffffffffffffA">
                                      <p:cBhvr>
                                        <p:cTn id="16" dur="2000" fill="hold"/>
                                        <p:tgtEl>
                                          <p:spTgt spid="85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77778E-6 C 0.00139 0.01666 0.00191 0.05624 0.00625 0.06504 C 0.01042 0.08564 0.00885 0.09675 0.02014 0.1118 C 0.02326 0.12476 0.02083 0.1405 0.03125 0.14513 C 0.03281 0.15046 0.03264 0.14837 0.03264 0.15185 " pathEditMode="relative" ptsTypes="ffffA">
                                      <p:cBhvr>
                                        <p:cTn id="18" dur="2000" fill="hold"/>
                                        <p:tgtEl>
                                          <p:spTgt spid="85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59259E-6 C 0.0033 0.01342 0.0066 0.02685 0.01007 0.04004 C 0.01163 0.04606 0.01163 0.05185 0.01493 0.05671 C 0.01667 0.06273 0.02153 0.0662 0.02622 0.06828 C 0.02743 0.07708 0.02743 0.07893 0.03368 0.08171 C 0.03924 0.08865 0.04253 0.1081 0.04253 0.11828 " pathEditMode="relative" ptsTypes="fffffA">
                                      <p:cBhvr>
                                        <p:cTn id="20" dur="2000" fill="hold"/>
                                        <p:tgtEl>
                                          <p:spTgt spid="85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5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5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33333E-6 C -0.00295 0.00394 -0.00851 0.00811 -0.0125 0.01019 C -0.02135 0.00949 -0.03004 0.00926 -0.03889 0.00834 C -0.04601 0.00741 -0.04757 -0.00393 -0.05382 -0.00648 C -0.05417 -0.0081 -0.05399 -0.01064 -0.05504 -0.01157 C -0.05712 -0.01365 -0.0625 -0.01481 -0.0625 -0.01481 C -0.06997 -0.02476 -0.08281 -0.02314 -0.09254 -0.02314 " pathEditMode="relative" ptsTypes="ffffffA">
                                      <p:cBhvr>
                                        <p:cTn id="38" dur="2000" fill="hold"/>
                                        <p:tgtEl>
                                          <p:spTgt spid="85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-1.48148E-6 C 0.02517 0.00533 0.01424 0.00301 0.03264 0.00648 C 0.03628 0.02685 0.05764 0.0169 0.0651 0.01759 C 0.07604 0.02384 0.07448 0.02384 0.09514 0.01759 C 0.0967 0.01713 0.09653 0.01273 0.09757 0.01065 C 0.09861 0.00926 0.10017 0.0081 0.10139 0.00648 C 0.10278 -0.00116 0.10451 -0.00555 0.10764 -0.01111 C 0.10799 -0.01319 0.10851 -0.01528 0.10885 -0.01759 C 0.10938 -0.02037 0.11007 -0.02592 0.11007 -0.02569 " pathEditMode="relative" rAng="0" ptsTypes="ffffffffA">
                                      <p:cBhvr>
                                        <p:cTn id="40" dur="2000" fill="hold"/>
                                        <p:tgtEl>
                                          <p:spTgt spid="85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-7.40741E-6 C 0.00156 -0.00232 0.00381 -0.00394 0.00503 -0.00672 C 0.00711 -0.01135 0.00746 -0.01829 0.00868 -0.02339 C 0.00833 -0.0345 0.00833 -0.04561 0.00746 -0.05672 C 0.00642 -0.06945 -6.66667E-6 -0.0801 -0.00504 -0.09005 C -0.0066 -0.0963 -0.00782 -0.10255 -0.01007 -0.10834 " pathEditMode="relative" ptsTypes="fffffA">
                                      <p:cBhvr>
                                        <p:cTn id="42" dur="2000" fill="hold"/>
                                        <p:tgtEl>
                                          <p:spTgt spid="85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8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8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8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33333E-6 C 0.00138 0.01274 0.00086 0.01088 0.00625 0.01852 C 0.00781 0.02454 0.00954 0.02963 0.01128 0.03519 C 0.01562 0.04862 0.01111 0.0419 0.01631 0.04838 C 0.01909 0.05996 0.01684 0.05579 0.02135 0.06181 C 0.02204 0.06806 0.02222 0.07871 0.02621 0.08334 C 0.02847 0.08588 0.03385 0.09005 0.03385 0.09005 C 0.03541 0.09885 0.03628 0.1088 0.04131 0.11505 C 0.04097 0.11783 0.0401 0.12338 0.0401 0.12338 " pathEditMode="relative" ptsTypes="ffffffffA">
                                      <p:cBhvr>
                                        <p:cTn id="59" dur="2000" fill="hold"/>
                                        <p:tgtEl>
                                          <p:spTgt spid="8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4.81481E-6 C 0.02049 0.00208 0.01129 0.00093 0.02379 0.00648 C 0.02622 0.00764 0.02882 0.0088 0.03126 0.00995 C 0.03247 0.01042 0.03386 0.01111 0.03507 0.01157 C 0.03629 0.01204 0.03872 0.01319 0.03872 0.01319 C 0.04341 0.01944 0.06042 0.02268 0.06754 0.02315 C 0.10539 0.025 0.11025 0.025 0.13247 0.025 " pathEditMode="relative" ptsTypes="ffffffA">
                                      <p:cBhvr>
                                        <p:cTn id="61" dur="2000" fill="hold"/>
                                        <p:tgtEl>
                                          <p:spTgt spid="85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6.66667E-6 C -0.00139 -0.01087 -0.00278 -0.02522 -0.00886 -0.03333 C -0.00921 -0.03495 -0.00938 -0.0368 -0.01007 -0.03819 C -0.0106 -0.03958 -0.01198 -0.04027 -0.01251 -0.04166 C -0.02101 -0.06411 -0.01077 -0.04282 -0.01754 -0.05647 C -0.01928 -0.06365 -0.02292 -0.06759 -0.02761 -0.07152 C -0.02796 -0.07314 -0.02796 -0.07522 -0.02882 -0.07661 C -0.02969 -0.07823 -0.03126 -0.0787 -0.03247 -0.07985 C -0.03733 -0.08495 -0.04167 -0.09235 -0.04757 -0.0949 C -0.04879 -0.09606 -0.05122 -0.09814 -0.05122 -0.09814 " pathEditMode="relative" ptsTypes="fffffffffA">
                                      <p:cBhvr>
                                        <p:cTn id="63" dur="2000" fill="hold"/>
                                        <p:tgtEl>
                                          <p:spTgt spid="85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8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8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500"/>
                            </p:stCondLst>
                            <p:childTnLst>
                              <p:par>
                                <p:cTn id="7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-3.33333E-6 C -0.00869 0.0007 -0.01754 0.00024 -0.02622 0.00186 C -0.02744 0.00209 -0.02778 0.0044 -0.02882 0.0051 C -0.03126 0.00672 -0.03629 0.00834 -0.03629 0.00834 C -0.03941 0.01274 -0.04358 0.0169 -0.04636 0.02176 C -0.0507 0.0294 -0.05261 0.0382 -0.05747 0.04514 C -0.0599 0.05348 -0.06042 0.06227 -0.06511 0.06852 C -0.06632 0.07315 -0.06737 0.075 -0.06997 0.07848 " pathEditMode="relative" ptsTypes="fffffffA">
                                      <p:cBhvr>
                                        <p:cTn id="80" dur="2000" fill="hold"/>
                                        <p:tgtEl>
                                          <p:spTgt spid="85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C 0.00017 0.00116 0.00191 0.01273 0.0026 0.01343 C 0.00469 0.01551 0.00764 0.01551 0.01007 0.01667 C 0.01129 0.01713 0.01389 0.01829 0.01389 0.01829 C 0.01528 0.02593 0.0151 0.02894 0.02014 0.03334 C 0.02274 0.04398 0.0191 0.03357 0.02639 0.04005 C 0.0276 0.04121 0.0276 0.04375 0.02882 0.04491 C 0.02986 0.04607 0.03142 0.04607 0.03264 0.04676 C 0.03403 0.05232 0.03559 0.05602 0.03889 0.05996 C 0.03976 0.06389 0.03924 0.06875 0.04132 0.07176 C 0.04445 0.07662 0.04844 0.07801 0.0526 0.0801 C 0.05486 0.08912 0.05399 0.10139 0.06129 0.1051 C 0.06163 0.10672 0.06163 0.1088 0.0625 0.10996 C 0.06354 0.11111 0.06563 0.11019 0.06632 0.11158 C 0.06649 0.11204 0.07014 0.1257 0.07014 0.12824 " pathEditMode="relative" ptsTypes="ffffffffffffffA">
                                      <p:cBhvr>
                                        <p:cTn id="82" dur="2000" fill="hold"/>
                                        <p:tgtEl>
                                          <p:spTgt spid="85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6.66667E-6 C 0.004 -0.01573 -0.00138 0.00695 0.00261 -0.03333 C 0.00296 -0.0368 0.00417 -0.04004 0.00504 -0.04328 C 0.00539 -0.0449 0.00626 -0.04814 0.00626 -0.04814 C 0.00747 -0.07268 0.00747 -0.06365 0.00747 -0.07499 " pathEditMode="relative" ptsTypes="ffffA">
                                      <p:cBhvr>
                                        <p:cTn id="84" dur="2000" fill="hold"/>
                                        <p:tgtEl>
                                          <p:spTgt spid="85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500"/>
                            </p:stCondLst>
                            <p:childTnLst>
                              <p:par>
                                <p:cTn id="86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85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6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119" grpId="0" animBg="1"/>
      <p:bldP spid="85119" grpId="1" animBg="1"/>
      <p:bldP spid="85120" grpId="0" animBg="1"/>
      <p:bldP spid="85120" grpId="1" animBg="1"/>
      <p:bldP spid="85121" grpId="0" animBg="1"/>
      <p:bldP spid="85121" grpId="1" animBg="1"/>
      <p:bldP spid="85122" grpId="0" animBg="1"/>
      <p:bldP spid="85122" grpId="1" animBg="1"/>
      <p:bldP spid="85123" grpId="0" animBg="1"/>
      <p:bldP spid="85123" grpId="1" animBg="1"/>
      <p:bldP spid="85124" grpId="0" animBg="1"/>
      <p:bldP spid="85124" grpId="1" animBg="1"/>
      <p:bldP spid="85125" grpId="0" animBg="1"/>
      <p:bldP spid="85125" grpId="1" animBg="1"/>
      <p:bldP spid="85126" grpId="0" animBg="1"/>
      <p:bldP spid="85126" grpId="1" animBg="1"/>
      <p:bldP spid="85127" grpId="0" animBg="1"/>
      <p:bldP spid="85127" grpId="1" animBg="1"/>
      <p:bldP spid="85131" grpId="0" animBg="1"/>
      <p:bldP spid="85131" grpId="1" animBg="1"/>
      <p:bldP spid="85132" grpId="0" animBg="1"/>
      <p:bldP spid="85132" grpId="1" animBg="1"/>
      <p:bldP spid="85133" grpId="0" animBg="1"/>
      <p:bldP spid="85133" grpId="1" animBg="1"/>
      <p:bldP spid="8515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Line 7"/>
          <p:cNvSpPr>
            <a:spLocks noChangeShapeType="1"/>
          </p:cNvSpPr>
          <p:nvPr/>
        </p:nvSpPr>
        <p:spPr bwMode="auto">
          <a:xfrm flipV="1">
            <a:off x="8567738" y="3089275"/>
            <a:ext cx="3048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27" name="Line 8"/>
          <p:cNvSpPr>
            <a:spLocks noChangeShapeType="1"/>
          </p:cNvSpPr>
          <p:nvPr/>
        </p:nvSpPr>
        <p:spPr bwMode="auto">
          <a:xfrm>
            <a:off x="8874125" y="3109913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28" name="Line 9"/>
          <p:cNvSpPr>
            <a:spLocks noChangeShapeType="1"/>
          </p:cNvSpPr>
          <p:nvPr/>
        </p:nvSpPr>
        <p:spPr bwMode="auto">
          <a:xfrm>
            <a:off x="8915400" y="3124200"/>
            <a:ext cx="2286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29" name="Oval 10"/>
          <p:cNvSpPr>
            <a:spLocks noChangeArrowheads="1"/>
          </p:cNvSpPr>
          <p:nvPr/>
        </p:nvSpPr>
        <p:spPr bwMode="auto">
          <a:xfrm>
            <a:off x="8763000" y="37338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30" name="Oval 11"/>
          <p:cNvSpPr>
            <a:spLocks noChangeArrowheads="1"/>
          </p:cNvSpPr>
          <p:nvPr/>
        </p:nvSpPr>
        <p:spPr bwMode="auto">
          <a:xfrm>
            <a:off x="9067800" y="40386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31" name="Oval 12"/>
          <p:cNvSpPr>
            <a:spLocks noChangeArrowheads="1"/>
          </p:cNvSpPr>
          <p:nvPr/>
        </p:nvSpPr>
        <p:spPr bwMode="auto">
          <a:xfrm>
            <a:off x="8458200" y="34290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32" name="Line 13"/>
          <p:cNvSpPr>
            <a:spLocks noChangeShapeType="1"/>
          </p:cNvSpPr>
          <p:nvPr/>
        </p:nvSpPr>
        <p:spPr bwMode="auto">
          <a:xfrm flipV="1">
            <a:off x="7653338" y="2212975"/>
            <a:ext cx="3048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33" name="Line 14"/>
          <p:cNvSpPr>
            <a:spLocks noChangeShapeType="1"/>
          </p:cNvSpPr>
          <p:nvPr/>
        </p:nvSpPr>
        <p:spPr bwMode="auto">
          <a:xfrm>
            <a:off x="7959725" y="2233613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34" name="Line 15"/>
          <p:cNvSpPr>
            <a:spLocks noChangeShapeType="1"/>
          </p:cNvSpPr>
          <p:nvPr/>
        </p:nvSpPr>
        <p:spPr bwMode="auto">
          <a:xfrm>
            <a:off x="8001000" y="2247900"/>
            <a:ext cx="2286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35" name="Oval 16"/>
          <p:cNvSpPr>
            <a:spLocks noChangeArrowheads="1"/>
          </p:cNvSpPr>
          <p:nvPr/>
        </p:nvSpPr>
        <p:spPr bwMode="auto">
          <a:xfrm>
            <a:off x="7848600" y="28575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36" name="Oval 17"/>
          <p:cNvSpPr>
            <a:spLocks noChangeArrowheads="1"/>
          </p:cNvSpPr>
          <p:nvPr/>
        </p:nvSpPr>
        <p:spPr bwMode="auto">
          <a:xfrm>
            <a:off x="8153400" y="31623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37" name="Oval 18"/>
          <p:cNvSpPr>
            <a:spLocks noChangeArrowheads="1"/>
          </p:cNvSpPr>
          <p:nvPr/>
        </p:nvSpPr>
        <p:spPr bwMode="auto">
          <a:xfrm>
            <a:off x="7543800" y="25527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38" name="Line 19"/>
          <p:cNvSpPr>
            <a:spLocks noChangeShapeType="1"/>
          </p:cNvSpPr>
          <p:nvPr/>
        </p:nvSpPr>
        <p:spPr bwMode="auto">
          <a:xfrm flipV="1">
            <a:off x="6738938" y="1298575"/>
            <a:ext cx="3048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39" name="Line 20"/>
          <p:cNvSpPr>
            <a:spLocks noChangeShapeType="1"/>
          </p:cNvSpPr>
          <p:nvPr/>
        </p:nvSpPr>
        <p:spPr bwMode="auto">
          <a:xfrm>
            <a:off x="7045325" y="1319213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40" name="Line 21"/>
          <p:cNvSpPr>
            <a:spLocks noChangeShapeType="1"/>
          </p:cNvSpPr>
          <p:nvPr/>
        </p:nvSpPr>
        <p:spPr bwMode="auto">
          <a:xfrm>
            <a:off x="7086600" y="1333500"/>
            <a:ext cx="2286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41" name="Oval 22"/>
          <p:cNvSpPr>
            <a:spLocks noChangeArrowheads="1"/>
          </p:cNvSpPr>
          <p:nvPr/>
        </p:nvSpPr>
        <p:spPr bwMode="auto">
          <a:xfrm>
            <a:off x="6934200" y="19431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42" name="Oval 23"/>
          <p:cNvSpPr>
            <a:spLocks noChangeArrowheads="1"/>
          </p:cNvSpPr>
          <p:nvPr/>
        </p:nvSpPr>
        <p:spPr bwMode="auto">
          <a:xfrm>
            <a:off x="7239000" y="22479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43" name="Line 24"/>
          <p:cNvSpPr>
            <a:spLocks noChangeShapeType="1"/>
          </p:cNvSpPr>
          <p:nvPr/>
        </p:nvSpPr>
        <p:spPr bwMode="auto">
          <a:xfrm flipV="1">
            <a:off x="7086600" y="381000"/>
            <a:ext cx="6858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44" name="Line 25"/>
          <p:cNvSpPr>
            <a:spLocks noChangeShapeType="1"/>
          </p:cNvSpPr>
          <p:nvPr/>
        </p:nvSpPr>
        <p:spPr bwMode="auto">
          <a:xfrm flipV="1">
            <a:off x="7924800" y="457200"/>
            <a:ext cx="0" cy="1752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45" name="Line 26"/>
          <p:cNvSpPr>
            <a:spLocks noChangeShapeType="1"/>
          </p:cNvSpPr>
          <p:nvPr/>
        </p:nvSpPr>
        <p:spPr bwMode="auto">
          <a:xfrm flipH="1" flipV="1">
            <a:off x="8077200" y="457200"/>
            <a:ext cx="838200" cy="2667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46" name="AutoShape 35"/>
          <p:cNvSpPr>
            <a:spLocks noChangeAspect="1" noChangeArrowheads="1"/>
          </p:cNvSpPr>
          <p:nvPr/>
        </p:nvSpPr>
        <p:spPr bwMode="auto">
          <a:xfrm>
            <a:off x="7658101" y="103188"/>
            <a:ext cx="569913" cy="571500"/>
          </a:xfrm>
          <a:prstGeom prst="diamond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47" name="AutoShape 36"/>
          <p:cNvSpPr>
            <a:spLocks noChangeAspect="1" noChangeArrowheads="1"/>
          </p:cNvSpPr>
          <p:nvPr/>
        </p:nvSpPr>
        <p:spPr bwMode="auto">
          <a:xfrm>
            <a:off x="6629401" y="1676401"/>
            <a:ext cx="244475" cy="244475"/>
          </a:xfrm>
          <a:prstGeom prst="flowChartConnector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48" name="AutoShape 37"/>
          <p:cNvSpPr>
            <a:spLocks noChangeAspect="1" noChangeArrowheads="1"/>
          </p:cNvSpPr>
          <p:nvPr/>
        </p:nvSpPr>
        <p:spPr bwMode="auto">
          <a:xfrm>
            <a:off x="6858000" y="1066800"/>
            <a:ext cx="406400" cy="407988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49" name="AutoShape 38"/>
          <p:cNvSpPr>
            <a:spLocks noChangeAspect="1" noChangeArrowheads="1"/>
          </p:cNvSpPr>
          <p:nvPr/>
        </p:nvSpPr>
        <p:spPr bwMode="auto">
          <a:xfrm>
            <a:off x="7772400" y="1905000"/>
            <a:ext cx="406400" cy="407988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50" name="AutoShape 39"/>
          <p:cNvSpPr>
            <a:spLocks noChangeAspect="1" noChangeArrowheads="1"/>
          </p:cNvSpPr>
          <p:nvPr/>
        </p:nvSpPr>
        <p:spPr bwMode="auto">
          <a:xfrm>
            <a:off x="8686800" y="2819400"/>
            <a:ext cx="406400" cy="407988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51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2252" name="TextBox 27"/>
          <p:cNvSpPr txBox="1">
            <a:spLocks noChangeArrowheads="1"/>
          </p:cNvSpPr>
          <p:nvPr/>
        </p:nvSpPr>
        <p:spPr bwMode="auto">
          <a:xfrm>
            <a:off x="8723314" y="6473826"/>
            <a:ext cx="18684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>
                <a:latin typeface="Arial" pitchFamily="34" charset="0"/>
                <a:cs typeface="Arial" pitchFamily="34" charset="0"/>
              </a:rPr>
              <a:t>Slide credit: D. Nister</a:t>
            </a:r>
          </a:p>
        </p:txBody>
      </p:sp>
      <p:sp>
        <p:nvSpPr>
          <p:cNvPr id="29" name="Title 62"/>
          <p:cNvSpPr txBox="1">
            <a:spLocks/>
          </p:cNvSpPr>
          <p:nvPr/>
        </p:nvSpPr>
        <p:spPr bwMode="auto">
          <a:xfrm>
            <a:off x="1600200" y="60198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b="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Vocabulary tree/inverted index</a:t>
            </a:r>
          </a:p>
        </p:txBody>
      </p:sp>
    </p:spTree>
    <p:extLst>
      <p:ext uri="{BB962C8B-B14F-4D97-AF65-F5344CB8AC3E}">
        <p14:creationId xmlns:p14="http://schemas.microsoft.com/office/powerpoint/2010/main" val="18661208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1"/>
          <p:cNvGrpSpPr>
            <a:grpSpLocks/>
          </p:cNvGrpSpPr>
          <p:nvPr/>
        </p:nvGrpSpPr>
        <p:grpSpPr bwMode="auto">
          <a:xfrm>
            <a:off x="8001000" y="4114800"/>
            <a:ext cx="533400" cy="361950"/>
            <a:chOff x="3504" y="1728"/>
            <a:chExt cx="336" cy="228"/>
          </a:xfrm>
        </p:grpSpPr>
        <p:sp>
          <p:nvSpPr>
            <p:cNvPr id="53312" name="Line 92"/>
            <p:cNvSpPr>
              <a:spLocks noChangeShapeType="1"/>
            </p:cNvSpPr>
            <p:nvPr/>
          </p:nvSpPr>
          <p:spPr bwMode="auto">
            <a:xfrm flipH="1">
              <a:off x="3600" y="172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3313" name="Picture 93" descr="114_146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4" y="1776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88"/>
          <p:cNvGrpSpPr>
            <a:grpSpLocks/>
          </p:cNvGrpSpPr>
          <p:nvPr/>
        </p:nvGrpSpPr>
        <p:grpSpPr bwMode="auto">
          <a:xfrm>
            <a:off x="7391400" y="2971800"/>
            <a:ext cx="533400" cy="361950"/>
            <a:chOff x="3504" y="1728"/>
            <a:chExt cx="336" cy="228"/>
          </a:xfrm>
        </p:grpSpPr>
        <p:sp>
          <p:nvSpPr>
            <p:cNvPr id="53310" name="Line 89"/>
            <p:cNvSpPr>
              <a:spLocks noChangeShapeType="1"/>
            </p:cNvSpPr>
            <p:nvPr/>
          </p:nvSpPr>
          <p:spPr bwMode="auto">
            <a:xfrm flipH="1">
              <a:off x="3600" y="172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3311" name="Picture 90" descr="114_146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4" y="1776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01"/>
          <p:cNvGrpSpPr>
            <a:grpSpLocks/>
          </p:cNvGrpSpPr>
          <p:nvPr/>
        </p:nvGrpSpPr>
        <p:grpSpPr bwMode="auto">
          <a:xfrm>
            <a:off x="8610600" y="4114800"/>
            <a:ext cx="533400" cy="361950"/>
            <a:chOff x="3504" y="1728"/>
            <a:chExt cx="336" cy="228"/>
          </a:xfrm>
        </p:grpSpPr>
        <p:sp>
          <p:nvSpPr>
            <p:cNvPr id="53308" name="Line 102"/>
            <p:cNvSpPr>
              <a:spLocks noChangeShapeType="1"/>
            </p:cNvSpPr>
            <p:nvPr/>
          </p:nvSpPr>
          <p:spPr bwMode="auto">
            <a:xfrm flipH="1">
              <a:off x="3600" y="172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3309" name="Picture 103" descr="114_146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4" y="1776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78"/>
          <p:cNvGrpSpPr>
            <a:grpSpLocks/>
          </p:cNvGrpSpPr>
          <p:nvPr/>
        </p:nvGrpSpPr>
        <p:grpSpPr bwMode="auto">
          <a:xfrm>
            <a:off x="7086600" y="2743200"/>
            <a:ext cx="533400" cy="361950"/>
            <a:chOff x="3504" y="1728"/>
            <a:chExt cx="336" cy="228"/>
          </a:xfrm>
        </p:grpSpPr>
        <p:sp>
          <p:nvSpPr>
            <p:cNvPr id="53306" name="Line 2"/>
            <p:cNvSpPr>
              <a:spLocks noChangeShapeType="1"/>
            </p:cNvSpPr>
            <p:nvPr/>
          </p:nvSpPr>
          <p:spPr bwMode="auto">
            <a:xfrm flipH="1">
              <a:off x="3600" y="172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3307" name="Picture 77" descr="114_146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4" y="1776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82"/>
          <p:cNvGrpSpPr>
            <a:grpSpLocks/>
          </p:cNvGrpSpPr>
          <p:nvPr/>
        </p:nvGrpSpPr>
        <p:grpSpPr bwMode="auto">
          <a:xfrm>
            <a:off x="8324850" y="3844925"/>
            <a:ext cx="533400" cy="361950"/>
            <a:chOff x="3504" y="1728"/>
            <a:chExt cx="336" cy="228"/>
          </a:xfrm>
        </p:grpSpPr>
        <p:sp>
          <p:nvSpPr>
            <p:cNvPr id="53304" name="Line 83"/>
            <p:cNvSpPr>
              <a:spLocks noChangeShapeType="1"/>
            </p:cNvSpPr>
            <p:nvPr/>
          </p:nvSpPr>
          <p:spPr bwMode="auto">
            <a:xfrm flipH="1">
              <a:off x="3600" y="172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3305" name="Picture 84" descr="114_146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4" y="1776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3255" name="Line 4"/>
          <p:cNvSpPr>
            <a:spLocks noChangeShapeType="1"/>
          </p:cNvSpPr>
          <p:nvPr/>
        </p:nvSpPr>
        <p:spPr bwMode="auto">
          <a:xfrm flipV="1">
            <a:off x="8567738" y="3089275"/>
            <a:ext cx="3048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256" name="Line 5"/>
          <p:cNvSpPr>
            <a:spLocks noChangeShapeType="1"/>
          </p:cNvSpPr>
          <p:nvPr/>
        </p:nvSpPr>
        <p:spPr bwMode="auto">
          <a:xfrm>
            <a:off x="8874125" y="3109913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257" name="Line 6"/>
          <p:cNvSpPr>
            <a:spLocks noChangeShapeType="1"/>
          </p:cNvSpPr>
          <p:nvPr/>
        </p:nvSpPr>
        <p:spPr bwMode="auto">
          <a:xfrm>
            <a:off x="8915400" y="3124200"/>
            <a:ext cx="2286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258" name="Oval 8"/>
          <p:cNvSpPr>
            <a:spLocks noChangeArrowheads="1"/>
          </p:cNvSpPr>
          <p:nvPr/>
        </p:nvSpPr>
        <p:spPr bwMode="auto">
          <a:xfrm>
            <a:off x="8763000" y="37338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9" name="Oval 9"/>
          <p:cNvSpPr>
            <a:spLocks noChangeArrowheads="1"/>
          </p:cNvSpPr>
          <p:nvPr/>
        </p:nvSpPr>
        <p:spPr bwMode="auto">
          <a:xfrm>
            <a:off x="9067800" y="40386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0" name="Oval 10"/>
          <p:cNvSpPr>
            <a:spLocks noChangeArrowheads="1"/>
          </p:cNvSpPr>
          <p:nvPr/>
        </p:nvSpPr>
        <p:spPr bwMode="auto">
          <a:xfrm>
            <a:off x="8458200" y="34290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1" name="Line 12"/>
          <p:cNvSpPr>
            <a:spLocks noChangeShapeType="1"/>
          </p:cNvSpPr>
          <p:nvPr/>
        </p:nvSpPr>
        <p:spPr bwMode="auto">
          <a:xfrm flipV="1">
            <a:off x="7653338" y="2212975"/>
            <a:ext cx="3048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262" name="Line 13"/>
          <p:cNvSpPr>
            <a:spLocks noChangeShapeType="1"/>
          </p:cNvSpPr>
          <p:nvPr/>
        </p:nvSpPr>
        <p:spPr bwMode="auto">
          <a:xfrm>
            <a:off x="7959725" y="2233613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263" name="Line 14"/>
          <p:cNvSpPr>
            <a:spLocks noChangeShapeType="1"/>
          </p:cNvSpPr>
          <p:nvPr/>
        </p:nvSpPr>
        <p:spPr bwMode="auto">
          <a:xfrm>
            <a:off x="8001000" y="2247900"/>
            <a:ext cx="2286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264" name="Oval 16"/>
          <p:cNvSpPr>
            <a:spLocks noChangeArrowheads="1"/>
          </p:cNvSpPr>
          <p:nvPr/>
        </p:nvSpPr>
        <p:spPr bwMode="auto">
          <a:xfrm>
            <a:off x="7848600" y="28575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5" name="Oval 17"/>
          <p:cNvSpPr>
            <a:spLocks noChangeArrowheads="1"/>
          </p:cNvSpPr>
          <p:nvPr/>
        </p:nvSpPr>
        <p:spPr bwMode="auto">
          <a:xfrm>
            <a:off x="8153400" y="31623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6" name="Oval 18"/>
          <p:cNvSpPr>
            <a:spLocks noChangeArrowheads="1"/>
          </p:cNvSpPr>
          <p:nvPr/>
        </p:nvSpPr>
        <p:spPr bwMode="auto">
          <a:xfrm>
            <a:off x="7543800" y="25527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7" name="Line 20"/>
          <p:cNvSpPr>
            <a:spLocks noChangeShapeType="1"/>
          </p:cNvSpPr>
          <p:nvPr/>
        </p:nvSpPr>
        <p:spPr bwMode="auto">
          <a:xfrm flipV="1">
            <a:off x="6738938" y="1298575"/>
            <a:ext cx="3048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268" name="Line 21"/>
          <p:cNvSpPr>
            <a:spLocks noChangeShapeType="1"/>
          </p:cNvSpPr>
          <p:nvPr/>
        </p:nvSpPr>
        <p:spPr bwMode="auto">
          <a:xfrm>
            <a:off x="7045325" y="1319213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269" name="Line 22"/>
          <p:cNvSpPr>
            <a:spLocks noChangeShapeType="1"/>
          </p:cNvSpPr>
          <p:nvPr/>
        </p:nvSpPr>
        <p:spPr bwMode="auto">
          <a:xfrm>
            <a:off x="7086600" y="1333500"/>
            <a:ext cx="2286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270" name="Oval 24"/>
          <p:cNvSpPr>
            <a:spLocks noChangeArrowheads="1"/>
          </p:cNvSpPr>
          <p:nvPr/>
        </p:nvSpPr>
        <p:spPr bwMode="auto">
          <a:xfrm>
            <a:off x="6934200" y="19431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71" name="Oval 25"/>
          <p:cNvSpPr>
            <a:spLocks noChangeArrowheads="1"/>
          </p:cNvSpPr>
          <p:nvPr/>
        </p:nvSpPr>
        <p:spPr bwMode="auto">
          <a:xfrm>
            <a:off x="7239000" y="22479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72" name="Line 31"/>
          <p:cNvSpPr>
            <a:spLocks noChangeShapeType="1"/>
          </p:cNvSpPr>
          <p:nvPr/>
        </p:nvSpPr>
        <p:spPr bwMode="auto">
          <a:xfrm flipV="1">
            <a:off x="7086600" y="381000"/>
            <a:ext cx="6858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273" name="Line 32"/>
          <p:cNvSpPr>
            <a:spLocks noChangeShapeType="1"/>
          </p:cNvSpPr>
          <p:nvPr/>
        </p:nvSpPr>
        <p:spPr bwMode="auto">
          <a:xfrm flipV="1">
            <a:off x="7924800" y="457200"/>
            <a:ext cx="0" cy="1752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274" name="Line 33"/>
          <p:cNvSpPr>
            <a:spLocks noChangeShapeType="1"/>
          </p:cNvSpPr>
          <p:nvPr/>
        </p:nvSpPr>
        <p:spPr bwMode="auto">
          <a:xfrm flipH="1" flipV="1">
            <a:off x="8077200" y="457200"/>
            <a:ext cx="838200" cy="2667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275" name="AutoShape 44"/>
          <p:cNvSpPr>
            <a:spLocks noChangeAspect="1" noChangeArrowheads="1"/>
          </p:cNvSpPr>
          <p:nvPr/>
        </p:nvSpPr>
        <p:spPr bwMode="auto">
          <a:xfrm>
            <a:off x="7658101" y="103188"/>
            <a:ext cx="569913" cy="571500"/>
          </a:xfrm>
          <a:prstGeom prst="diamond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76" name="AutoShape 45"/>
          <p:cNvSpPr>
            <a:spLocks noChangeAspect="1" noChangeArrowheads="1"/>
          </p:cNvSpPr>
          <p:nvPr/>
        </p:nvSpPr>
        <p:spPr bwMode="auto">
          <a:xfrm>
            <a:off x="6629401" y="1676401"/>
            <a:ext cx="244475" cy="244475"/>
          </a:xfrm>
          <a:prstGeom prst="flowChartConnector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77" name="AutoShape 46"/>
          <p:cNvSpPr>
            <a:spLocks noChangeAspect="1" noChangeArrowheads="1"/>
          </p:cNvSpPr>
          <p:nvPr/>
        </p:nvSpPr>
        <p:spPr bwMode="auto">
          <a:xfrm>
            <a:off x="6858000" y="1066800"/>
            <a:ext cx="406400" cy="407988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78" name="AutoShape 63"/>
          <p:cNvSpPr>
            <a:spLocks noChangeAspect="1" noChangeArrowheads="1"/>
          </p:cNvSpPr>
          <p:nvPr/>
        </p:nvSpPr>
        <p:spPr bwMode="auto">
          <a:xfrm>
            <a:off x="7772400" y="1905000"/>
            <a:ext cx="406400" cy="407988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79" name="AutoShape 64"/>
          <p:cNvSpPr>
            <a:spLocks noChangeAspect="1" noChangeArrowheads="1"/>
          </p:cNvSpPr>
          <p:nvPr/>
        </p:nvSpPr>
        <p:spPr bwMode="auto">
          <a:xfrm>
            <a:off x="8686800" y="2819400"/>
            <a:ext cx="406400" cy="407988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8129" name="Picture 65" descr="114_146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1295400"/>
            <a:ext cx="914400" cy="68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133" name="Oval 69"/>
          <p:cNvSpPr>
            <a:spLocks noChangeArrowheads="1"/>
          </p:cNvSpPr>
          <p:nvPr/>
        </p:nvSpPr>
        <p:spPr bwMode="auto">
          <a:xfrm>
            <a:off x="5715000" y="1371600"/>
            <a:ext cx="76200" cy="762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134" name="Oval 70"/>
          <p:cNvSpPr>
            <a:spLocks noChangeArrowheads="1"/>
          </p:cNvSpPr>
          <p:nvPr/>
        </p:nvSpPr>
        <p:spPr bwMode="auto">
          <a:xfrm>
            <a:off x="5845175" y="1328738"/>
            <a:ext cx="76200" cy="762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135" name="Oval 71"/>
          <p:cNvSpPr>
            <a:spLocks noChangeArrowheads="1"/>
          </p:cNvSpPr>
          <p:nvPr/>
        </p:nvSpPr>
        <p:spPr bwMode="auto">
          <a:xfrm>
            <a:off x="5434013" y="1643063"/>
            <a:ext cx="152400" cy="1524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136" name="Oval 72"/>
          <p:cNvSpPr>
            <a:spLocks noChangeArrowheads="1"/>
          </p:cNvSpPr>
          <p:nvPr/>
        </p:nvSpPr>
        <p:spPr bwMode="auto">
          <a:xfrm>
            <a:off x="5632450" y="1795463"/>
            <a:ext cx="152400" cy="1524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137" name="Oval 73"/>
          <p:cNvSpPr>
            <a:spLocks noChangeArrowheads="1"/>
          </p:cNvSpPr>
          <p:nvPr/>
        </p:nvSpPr>
        <p:spPr bwMode="auto">
          <a:xfrm>
            <a:off x="5483225" y="1577975"/>
            <a:ext cx="198438" cy="20955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138" name="Line 74"/>
          <p:cNvSpPr>
            <a:spLocks noChangeShapeType="1"/>
          </p:cNvSpPr>
          <p:nvPr/>
        </p:nvSpPr>
        <p:spPr bwMode="auto">
          <a:xfrm flipV="1">
            <a:off x="5867400" y="381000"/>
            <a:ext cx="20574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8139" name="Line 75"/>
          <p:cNvSpPr>
            <a:spLocks noChangeShapeType="1"/>
          </p:cNvSpPr>
          <p:nvPr/>
        </p:nvSpPr>
        <p:spPr bwMode="auto">
          <a:xfrm>
            <a:off x="7924800" y="381000"/>
            <a:ext cx="0" cy="1828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8140" name="Line 76"/>
          <p:cNvSpPr>
            <a:spLocks noChangeShapeType="1"/>
          </p:cNvSpPr>
          <p:nvPr/>
        </p:nvSpPr>
        <p:spPr bwMode="auto">
          <a:xfrm flipH="1">
            <a:off x="7620001" y="2143126"/>
            <a:ext cx="314325" cy="6000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8143" name="Line 79"/>
          <p:cNvSpPr>
            <a:spLocks noChangeShapeType="1"/>
          </p:cNvSpPr>
          <p:nvPr/>
        </p:nvSpPr>
        <p:spPr bwMode="auto">
          <a:xfrm flipV="1">
            <a:off x="5743576" y="304801"/>
            <a:ext cx="2257425" cy="11144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8144" name="Line 80"/>
          <p:cNvSpPr>
            <a:spLocks noChangeShapeType="1"/>
          </p:cNvSpPr>
          <p:nvPr/>
        </p:nvSpPr>
        <p:spPr bwMode="auto">
          <a:xfrm>
            <a:off x="8001001" y="304801"/>
            <a:ext cx="862013" cy="26781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8145" name="Line 81"/>
          <p:cNvSpPr>
            <a:spLocks noChangeShapeType="1"/>
          </p:cNvSpPr>
          <p:nvPr/>
        </p:nvSpPr>
        <p:spPr bwMode="auto">
          <a:xfrm>
            <a:off x="8880475" y="2990851"/>
            <a:ext cx="7938" cy="8540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8149" name="Line 85"/>
          <p:cNvSpPr>
            <a:spLocks noChangeShapeType="1"/>
          </p:cNvSpPr>
          <p:nvPr/>
        </p:nvSpPr>
        <p:spPr bwMode="auto">
          <a:xfrm flipV="1">
            <a:off x="5695951" y="315913"/>
            <a:ext cx="2201863" cy="15478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8150" name="Line 86"/>
          <p:cNvSpPr>
            <a:spLocks noChangeShapeType="1"/>
          </p:cNvSpPr>
          <p:nvPr/>
        </p:nvSpPr>
        <p:spPr bwMode="auto">
          <a:xfrm>
            <a:off x="7924800" y="381000"/>
            <a:ext cx="0" cy="1828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8151" name="Line 87"/>
          <p:cNvSpPr>
            <a:spLocks noChangeShapeType="1"/>
          </p:cNvSpPr>
          <p:nvPr/>
        </p:nvSpPr>
        <p:spPr bwMode="auto">
          <a:xfrm flipH="1">
            <a:off x="7962900" y="2163763"/>
            <a:ext cx="0" cy="8001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8158" name="Line 94"/>
          <p:cNvSpPr>
            <a:spLocks noChangeShapeType="1"/>
          </p:cNvSpPr>
          <p:nvPr/>
        </p:nvSpPr>
        <p:spPr bwMode="auto">
          <a:xfrm>
            <a:off x="8001000" y="304800"/>
            <a:ext cx="838200" cy="2667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8159" name="Line 95"/>
          <p:cNvSpPr>
            <a:spLocks noChangeShapeType="1"/>
          </p:cNvSpPr>
          <p:nvPr/>
        </p:nvSpPr>
        <p:spPr bwMode="auto">
          <a:xfrm>
            <a:off x="8839200" y="2971800"/>
            <a:ext cx="0" cy="838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8160" name="Line 96"/>
          <p:cNvSpPr>
            <a:spLocks noChangeShapeType="1"/>
          </p:cNvSpPr>
          <p:nvPr/>
        </p:nvSpPr>
        <p:spPr bwMode="auto">
          <a:xfrm flipV="1">
            <a:off x="5486400" y="304800"/>
            <a:ext cx="2514600" cy="14287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8161" name="Line 97"/>
          <p:cNvSpPr>
            <a:spLocks noChangeShapeType="1"/>
          </p:cNvSpPr>
          <p:nvPr/>
        </p:nvSpPr>
        <p:spPr bwMode="auto">
          <a:xfrm flipV="1">
            <a:off x="5549900" y="319089"/>
            <a:ext cx="2427288" cy="13668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8162" name="Line 98"/>
          <p:cNvSpPr>
            <a:spLocks noChangeShapeType="1"/>
          </p:cNvSpPr>
          <p:nvPr/>
        </p:nvSpPr>
        <p:spPr bwMode="auto">
          <a:xfrm>
            <a:off x="7981951" y="307976"/>
            <a:ext cx="917575" cy="27019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8164" name="Line 100"/>
          <p:cNvSpPr>
            <a:spLocks noChangeShapeType="1"/>
          </p:cNvSpPr>
          <p:nvPr/>
        </p:nvSpPr>
        <p:spPr bwMode="auto">
          <a:xfrm>
            <a:off x="8885238" y="2971800"/>
            <a:ext cx="258762" cy="11620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301" name="Title 62"/>
          <p:cNvSpPr>
            <a:spLocks noGrp="1"/>
          </p:cNvSpPr>
          <p:nvPr>
            <p:ph type="title"/>
          </p:nvPr>
        </p:nvSpPr>
        <p:spPr>
          <a:xfrm>
            <a:off x="1600200" y="6019800"/>
            <a:ext cx="7772400" cy="838200"/>
          </a:xfrm>
        </p:spPr>
        <p:txBody>
          <a:bodyPr/>
          <a:lstStyle/>
          <a:p>
            <a:r>
              <a:rPr lang="en-US" sz="2400"/>
              <a:t>Populating the vocabulary tree/inverted index</a:t>
            </a:r>
          </a:p>
        </p:txBody>
      </p:sp>
      <p:sp>
        <p:nvSpPr>
          <p:cNvPr id="53302" name="TextBox 63"/>
          <p:cNvSpPr txBox="1">
            <a:spLocks noChangeArrowheads="1"/>
          </p:cNvSpPr>
          <p:nvPr/>
        </p:nvSpPr>
        <p:spPr bwMode="auto">
          <a:xfrm>
            <a:off x="8723314" y="6473826"/>
            <a:ext cx="18684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>
                <a:latin typeface="Arial" pitchFamily="34" charset="0"/>
                <a:cs typeface="Arial" pitchFamily="34" charset="0"/>
              </a:rPr>
              <a:t>Slide credit: D. Nister</a:t>
            </a: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2514600" y="1535114"/>
            <a:ext cx="16208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latin typeface="Arial" pitchFamily="34" charset="0"/>
                <a:cs typeface="Arial" pitchFamily="34" charset="0"/>
              </a:rPr>
              <a:t>Model images</a:t>
            </a:r>
          </a:p>
        </p:txBody>
      </p:sp>
    </p:spTree>
    <p:extLst>
      <p:ext uri="{BB962C8B-B14F-4D97-AF65-F5344CB8AC3E}">
        <p14:creationId xmlns:p14="http://schemas.microsoft.com/office/powerpoint/2010/main" val="420617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8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8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8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8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88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88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8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88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0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88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88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88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88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88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88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33" grpId="0" animBg="1"/>
      <p:bldP spid="88134" grpId="0" animBg="1"/>
      <p:bldP spid="88135" grpId="0" animBg="1"/>
      <p:bldP spid="88136" grpId="0" animBg="1"/>
      <p:bldP spid="88137" grpId="0" animBg="1"/>
      <p:bldP spid="88138" grpId="0" animBg="1"/>
      <p:bldP spid="88138" grpId="1" animBg="1"/>
      <p:bldP spid="88139" grpId="0" animBg="1"/>
      <p:bldP spid="88139" grpId="1" animBg="1"/>
      <p:bldP spid="88140" grpId="0" animBg="1"/>
      <p:bldP spid="88140" grpId="1" animBg="1"/>
      <p:bldP spid="88143" grpId="0" animBg="1"/>
      <p:bldP spid="88143" grpId="1" animBg="1"/>
      <p:bldP spid="88144" grpId="0" animBg="1"/>
      <p:bldP spid="88144" grpId="1" animBg="1"/>
      <p:bldP spid="88145" grpId="0" animBg="1"/>
      <p:bldP spid="88145" grpId="1" animBg="1"/>
      <p:bldP spid="88149" grpId="0" animBg="1"/>
      <p:bldP spid="88149" grpId="1" animBg="1"/>
      <p:bldP spid="88150" grpId="0" animBg="1"/>
      <p:bldP spid="88150" grpId="1" animBg="1"/>
      <p:bldP spid="88151" grpId="0" animBg="1"/>
      <p:bldP spid="88151" grpId="1" animBg="1"/>
      <p:bldP spid="88158" grpId="0" animBg="1"/>
      <p:bldP spid="88158" grpId="1" animBg="1"/>
      <p:bldP spid="88159" grpId="0" animBg="1"/>
      <p:bldP spid="88159" grpId="1" animBg="1"/>
      <p:bldP spid="88160" grpId="0" animBg="1"/>
      <p:bldP spid="88160" grpId="1" animBg="1"/>
      <p:bldP spid="88161" grpId="0" animBg="1"/>
      <p:bldP spid="88161" grpId="1" animBg="1"/>
      <p:bldP spid="88162" grpId="0" animBg="1"/>
      <p:bldP spid="88162" grpId="1" animBg="1"/>
      <p:bldP spid="88164" grpId="0" animBg="1"/>
      <p:bldP spid="88164" grpId="1" animBg="1"/>
      <p:bldP spid="6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74" name="Group 90"/>
          <p:cNvGrpSpPr>
            <a:grpSpLocks/>
          </p:cNvGrpSpPr>
          <p:nvPr/>
        </p:nvGrpSpPr>
        <p:grpSpPr bwMode="auto">
          <a:xfrm>
            <a:off x="8001000" y="4114800"/>
            <a:ext cx="533400" cy="361950"/>
            <a:chOff x="3504" y="1728"/>
            <a:chExt cx="336" cy="228"/>
          </a:xfrm>
        </p:grpSpPr>
        <p:sp>
          <p:nvSpPr>
            <p:cNvPr id="54344" name="Line 91"/>
            <p:cNvSpPr>
              <a:spLocks noChangeShapeType="1"/>
            </p:cNvSpPr>
            <p:nvPr/>
          </p:nvSpPr>
          <p:spPr bwMode="auto">
            <a:xfrm flipH="1">
              <a:off x="3600" y="172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4345" name="Picture 92" descr="114_146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4" y="1776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5715000" y="2370138"/>
            <a:ext cx="1600200" cy="1200150"/>
            <a:chOff x="2256" y="1152"/>
            <a:chExt cx="1008" cy="756"/>
          </a:xfrm>
        </p:grpSpPr>
        <p:sp>
          <p:nvSpPr>
            <p:cNvPr id="54342" name="Line 81"/>
            <p:cNvSpPr>
              <a:spLocks noChangeShapeType="1"/>
            </p:cNvSpPr>
            <p:nvPr/>
          </p:nvSpPr>
          <p:spPr bwMode="auto">
            <a:xfrm flipH="1">
              <a:off x="2352" y="1152"/>
              <a:ext cx="912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4343" name="Picture 82" descr="109_099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56" y="1728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4276" name="Group 69"/>
          <p:cNvGrpSpPr>
            <a:grpSpLocks/>
          </p:cNvGrpSpPr>
          <p:nvPr/>
        </p:nvGrpSpPr>
        <p:grpSpPr bwMode="auto">
          <a:xfrm>
            <a:off x="8610600" y="4114800"/>
            <a:ext cx="533400" cy="361950"/>
            <a:chOff x="3504" y="1728"/>
            <a:chExt cx="336" cy="228"/>
          </a:xfrm>
        </p:grpSpPr>
        <p:sp>
          <p:nvSpPr>
            <p:cNvPr id="54340" name="Line 70"/>
            <p:cNvSpPr>
              <a:spLocks noChangeShapeType="1"/>
            </p:cNvSpPr>
            <p:nvPr/>
          </p:nvSpPr>
          <p:spPr bwMode="auto">
            <a:xfrm flipH="1">
              <a:off x="3600" y="172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4341" name="Picture 71" descr="114_146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4" y="1776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87"/>
          <p:cNvGrpSpPr>
            <a:grpSpLocks/>
          </p:cNvGrpSpPr>
          <p:nvPr/>
        </p:nvGrpSpPr>
        <p:grpSpPr bwMode="auto">
          <a:xfrm>
            <a:off x="6335713" y="2981325"/>
            <a:ext cx="1600200" cy="1200150"/>
            <a:chOff x="2256" y="1152"/>
            <a:chExt cx="1008" cy="756"/>
          </a:xfrm>
        </p:grpSpPr>
        <p:sp>
          <p:nvSpPr>
            <p:cNvPr id="54338" name="Line 88"/>
            <p:cNvSpPr>
              <a:spLocks noChangeShapeType="1"/>
            </p:cNvSpPr>
            <p:nvPr/>
          </p:nvSpPr>
          <p:spPr bwMode="auto">
            <a:xfrm flipH="1">
              <a:off x="2352" y="1152"/>
              <a:ext cx="912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4339" name="Picture 89" descr="109_099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56" y="1728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4278" name="Group 57"/>
          <p:cNvGrpSpPr>
            <a:grpSpLocks/>
          </p:cNvGrpSpPr>
          <p:nvPr/>
        </p:nvGrpSpPr>
        <p:grpSpPr bwMode="auto">
          <a:xfrm>
            <a:off x="7391400" y="2971800"/>
            <a:ext cx="533400" cy="361950"/>
            <a:chOff x="3504" y="1728"/>
            <a:chExt cx="336" cy="228"/>
          </a:xfrm>
        </p:grpSpPr>
        <p:sp>
          <p:nvSpPr>
            <p:cNvPr id="54336" name="Line 58"/>
            <p:cNvSpPr>
              <a:spLocks noChangeShapeType="1"/>
            </p:cNvSpPr>
            <p:nvPr/>
          </p:nvSpPr>
          <p:spPr bwMode="auto">
            <a:xfrm flipH="1">
              <a:off x="3600" y="172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4337" name="Picture 59" descr="114_146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4" y="1776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75"/>
          <p:cNvGrpSpPr>
            <a:grpSpLocks/>
          </p:cNvGrpSpPr>
          <p:nvPr/>
        </p:nvGrpSpPr>
        <p:grpSpPr bwMode="auto">
          <a:xfrm>
            <a:off x="5105400" y="1828800"/>
            <a:ext cx="1600200" cy="1200150"/>
            <a:chOff x="2256" y="1152"/>
            <a:chExt cx="1008" cy="756"/>
          </a:xfrm>
        </p:grpSpPr>
        <p:sp>
          <p:nvSpPr>
            <p:cNvPr id="54334" name="Line 74"/>
            <p:cNvSpPr>
              <a:spLocks noChangeShapeType="1"/>
            </p:cNvSpPr>
            <p:nvPr/>
          </p:nvSpPr>
          <p:spPr bwMode="auto">
            <a:xfrm flipH="1">
              <a:off x="2352" y="1152"/>
              <a:ext cx="912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4335" name="Picture 73" descr="109_099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56" y="1728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4280" name="Group 2"/>
          <p:cNvGrpSpPr>
            <a:grpSpLocks/>
          </p:cNvGrpSpPr>
          <p:nvPr/>
        </p:nvGrpSpPr>
        <p:grpSpPr bwMode="auto">
          <a:xfrm>
            <a:off x="7086600" y="2743200"/>
            <a:ext cx="533400" cy="361950"/>
            <a:chOff x="3504" y="1728"/>
            <a:chExt cx="336" cy="228"/>
          </a:xfrm>
        </p:grpSpPr>
        <p:sp>
          <p:nvSpPr>
            <p:cNvPr id="54332" name="Line 3"/>
            <p:cNvSpPr>
              <a:spLocks noChangeShapeType="1"/>
            </p:cNvSpPr>
            <p:nvPr/>
          </p:nvSpPr>
          <p:spPr bwMode="auto">
            <a:xfrm flipH="1">
              <a:off x="3600" y="172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4333" name="Picture 4" descr="114_146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4" y="1776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4281" name="Group 5"/>
          <p:cNvGrpSpPr>
            <a:grpSpLocks/>
          </p:cNvGrpSpPr>
          <p:nvPr/>
        </p:nvGrpSpPr>
        <p:grpSpPr bwMode="auto">
          <a:xfrm>
            <a:off x="8324850" y="3844925"/>
            <a:ext cx="533400" cy="361950"/>
            <a:chOff x="3504" y="1728"/>
            <a:chExt cx="336" cy="228"/>
          </a:xfrm>
        </p:grpSpPr>
        <p:sp>
          <p:nvSpPr>
            <p:cNvPr id="54330" name="Line 6"/>
            <p:cNvSpPr>
              <a:spLocks noChangeShapeType="1"/>
            </p:cNvSpPr>
            <p:nvPr/>
          </p:nvSpPr>
          <p:spPr bwMode="auto">
            <a:xfrm flipH="1">
              <a:off x="3600" y="172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4331" name="Picture 7" descr="114_146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4" y="1776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4282" name="Line 10"/>
          <p:cNvSpPr>
            <a:spLocks noChangeShapeType="1"/>
          </p:cNvSpPr>
          <p:nvPr/>
        </p:nvSpPr>
        <p:spPr bwMode="auto">
          <a:xfrm flipV="1">
            <a:off x="8567738" y="3089275"/>
            <a:ext cx="3048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83" name="Line 11"/>
          <p:cNvSpPr>
            <a:spLocks noChangeShapeType="1"/>
          </p:cNvSpPr>
          <p:nvPr/>
        </p:nvSpPr>
        <p:spPr bwMode="auto">
          <a:xfrm>
            <a:off x="8874125" y="3109913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84" name="Line 12"/>
          <p:cNvSpPr>
            <a:spLocks noChangeShapeType="1"/>
          </p:cNvSpPr>
          <p:nvPr/>
        </p:nvSpPr>
        <p:spPr bwMode="auto">
          <a:xfrm>
            <a:off x="8915400" y="3124200"/>
            <a:ext cx="2286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85" name="Oval 13"/>
          <p:cNvSpPr>
            <a:spLocks noChangeArrowheads="1"/>
          </p:cNvSpPr>
          <p:nvPr/>
        </p:nvSpPr>
        <p:spPr bwMode="auto">
          <a:xfrm>
            <a:off x="8763000" y="37338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6" name="Oval 14"/>
          <p:cNvSpPr>
            <a:spLocks noChangeArrowheads="1"/>
          </p:cNvSpPr>
          <p:nvPr/>
        </p:nvSpPr>
        <p:spPr bwMode="auto">
          <a:xfrm>
            <a:off x="9067800" y="40386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7" name="Oval 15"/>
          <p:cNvSpPr>
            <a:spLocks noChangeArrowheads="1"/>
          </p:cNvSpPr>
          <p:nvPr/>
        </p:nvSpPr>
        <p:spPr bwMode="auto">
          <a:xfrm>
            <a:off x="8458200" y="34290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8" name="Line 16"/>
          <p:cNvSpPr>
            <a:spLocks noChangeShapeType="1"/>
          </p:cNvSpPr>
          <p:nvPr/>
        </p:nvSpPr>
        <p:spPr bwMode="auto">
          <a:xfrm flipV="1">
            <a:off x="7653338" y="2212975"/>
            <a:ext cx="3048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89" name="Line 17"/>
          <p:cNvSpPr>
            <a:spLocks noChangeShapeType="1"/>
          </p:cNvSpPr>
          <p:nvPr/>
        </p:nvSpPr>
        <p:spPr bwMode="auto">
          <a:xfrm>
            <a:off x="7959725" y="2233613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90" name="Line 18"/>
          <p:cNvSpPr>
            <a:spLocks noChangeShapeType="1"/>
          </p:cNvSpPr>
          <p:nvPr/>
        </p:nvSpPr>
        <p:spPr bwMode="auto">
          <a:xfrm>
            <a:off x="8001000" y="2247900"/>
            <a:ext cx="2286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91" name="Oval 19"/>
          <p:cNvSpPr>
            <a:spLocks noChangeArrowheads="1"/>
          </p:cNvSpPr>
          <p:nvPr/>
        </p:nvSpPr>
        <p:spPr bwMode="auto">
          <a:xfrm>
            <a:off x="7848600" y="28575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2" name="Oval 20"/>
          <p:cNvSpPr>
            <a:spLocks noChangeArrowheads="1"/>
          </p:cNvSpPr>
          <p:nvPr/>
        </p:nvSpPr>
        <p:spPr bwMode="auto">
          <a:xfrm>
            <a:off x="8153400" y="31623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3" name="Oval 21"/>
          <p:cNvSpPr>
            <a:spLocks noChangeArrowheads="1"/>
          </p:cNvSpPr>
          <p:nvPr/>
        </p:nvSpPr>
        <p:spPr bwMode="auto">
          <a:xfrm>
            <a:off x="7543800" y="25527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4" name="Line 22"/>
          <p:cNvSpPr>
            <a:spLocks noChangeShapeType="1"/>
          </p:cNvSpPr>
          <p:nvPr/>
        </p:nvSpPr>
        <p:spPr bwMode="auto">
          <a:xfrm flipV="1">
            <a:off x="6738938" y="1298575"/>
            <a:ext cx="3048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95" name="Line 23"/>
          <p:cNvSpPr>
            <a:spLocks noChangeShapeType="1"/>
          </p:cNvSpPr>
          <p:nvPr/>
        </p:nvSpPr>
        <p:spPr bwMode="auto">
          <a:xfrm>
            <a:off x="7045325" y="1319213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96" name="Line 24"/>
          <p:cNvSpPr>
            <a:spLocks noChangeShapeType="1"/>
          </p:cNvSpPr>
          <p:nvPr/>
        </p:nvSpPr>
        <p:spPr bwMode="auto">
          <a:xfrm>
            <a:off x="7086600" y="1333500"/>
            <a:ext cx="2286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97" name="Oval 25"/>
          <p:cNvSpPr>
            <a:spLocks noChangeArrowheads="1"/>
          </p:cNvSpPr>
          <p:nvPr/>
        </p:nvSpPr>
        <p:spPr bwMode="auto">
          <a:xfrm>
            <a:off x="6934200" y="19431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8" name="Oval 26"/>
          <p:cNvSpPr>
            <a:spLocks noChangeArrowheads="1"/>
          </p:cNvSpPr>
          <p:nvPr/>
        </p:nvSpPr>
        <p:spPr bwMode="auto">
          <a:xfrm>
            <a:off x="7239000" y="22479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9" name="Line 27"/>
          <p:cNvSpPr>
            <a:spLocks noChangeShapeType="1"/>
          </p:cNvSpPr>
          <p:nvPr/>
        </p:nvSpPr>
        <p:spPr bwMode="auto">
          <a:xfrm flipV="1">
            <a:off x="7086600" y="381000"/>
            <a:ext cx="6858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00" name="Line 28"/>
          <p:cNvSpPr>
            <a:spLocks noChangeShapeType="1"/>
          </p:cNvSpPr>
          <p:nvPr/>
        </p:nvSpPr>
        <p:spPr bwMode="auto">
          <a:xfrm flipV="1">
            <a:off x="7924800" y="457200"/>
            <a:ext cx="0" cy="1752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01" name="Line 29"/>
          <p:cNvSpPr>
            <a:spLocks noChangeShapeType="1"/>
          </p:cNvSpPr>
          <p:nvPr/>
        </p:nvSpPr>
        <p:spPr bwMode="auto">
          <a:xfrm flipH="1" flipV="1">
            <a:off x="8077200" y="457200"/>
            <a:ext cx="838200" cy="2667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02" name="AutoShape 34"/>
          <p:cNvSpPr>
            <a:spLocks noChangeAspect="1" noChangeArrowheads="1"/>
          </p:cNvSpPr>
          <p:nvPr/>
        </p:nvSpPr>
        <p:spPr bwMode="auto">
          <a:xfrm>
            <a:off x="7658101" y="103188"/>
            <a:ext cx="569913" cy="571500"/>
          </a:xfrm>
          <a:prstGeom prst="diamond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3" name="AutoShape 35"/>
          <p:cNvSpPr>
            <a:spLocks noChangeAspect="1" noChangeArrowheads="1"/>
          </p:cNvSpPr>
          <p:nvPr/>
        </p:nvSpPr>
        <p:spPr bwMode="auto">
          <a:xfrm>
            <a:off x="6629401" y="1676401"/>
            <a:ext cx="244475" cy="244475"/>
          </a:xfrm>
          <a:prstGeom prst="flowChartConnector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4" name="AutoShape 36"/>
          <p:cNvSpPr>
            <a:spLocks noChangeAspect="1" noChangeArrowheads="1"/>
          </p:cNvSpPr>
          <p:nvPr/>
        </p:nvSpPr>
        <p:spPr bwMode="auto">
          <a:xfrm>
            <a:off x="6858000" y="1066800"/>
            <a:ext cx="406400" cy="407988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5" name="AutoShape 37"/>
          <p:cNvSpPr>
            <a:spLocks noChangeAspect="1" noChangeArrowheads="1"/>
          </p:cNvSpPr>
          <p:nvPr/>
        </p:nvSpPr>
        <p:spPr bwMode="auto">
          <a:xfrm>
            <a:off x="7772400" y="1905000"/>
            <a:ext cx="406400" cy="407988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6" name="AutoShape 38"/>
          <p:cNvSpPr>
            <a:spLocks noChangeAspect="1" noChangeArrowheads="1"/>
          </p:cNvSpPr>
          <p:nvPr/>
        </p:nvSpPr>
        <p:spPr bwMode="auto">
          <a:xfrm>
            <a:off x="8686800" y="2819400"/>
            <a:ext cx="406400" cy="407988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54307" name="Picture 39" descr="114_146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7800" y="1295400"/>
            <a:ext cx="914400" cy="68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608" name="Picture 40" descr="109_099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67200" y="19812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309" name="Oval 43"/>
          <p:cNvSpPr>
            <a:spLocks noChangeArrowheads="1"/>
          </p:cNvSpPr>
          <p:nvPr/>
        </p:nvSpPr>
        <p:spPr bwMode="auto">
          <a:xfrm>
            <a:off x="5715000" y="1371600"/>
            <a:ext cx="76200" cy="762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0" name="Oval 44"/>
          <p:cNvSpPr>
            <a:spLocks noChangeArrowheads="1"/>
          </p:cNvSpPr>
          <p:nvPr/>
        </p:nvSpPr>
        <p:spPr bwMode="auto">
          <a:xfrm>
            <a:off x="5845175" y="1328738"/>
            <a:ext cx="76200" cy="762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1" name="Oval 45"/>
          <p:cNvSpPr>
            <a:spLocks noChangeArrowheads="1"/>
          </p:cNvSpPr>
          <p:nvPr/>
        </p:nvSpPr>
        <p:spPr bwMode="auto">
          <a:xfrm>
            <a:off x="5434013" y="1643063"/>
            <a:ext cx="152400" cy="1524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2" name="Oval 46"/>
          <p:cNvSpPr>
            <a:spLocks noChangeArrowheads="1"/>
          </p:cNvSpPr>
          <p:nvPr/>
        </p:nvSpPr>
        <p:spPr bwMode="auto">
          <a:xfrm>
            <a:off x="5632450" y="1795463"/>
            <a:ext cx="152400" cy="1524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3" name="Oval 47"/>
          <p:cNvSpPr>
            <a:spLocks noChangeArrowheads="1"/>
          </p:cNvSpPr>
          <p:nvPr/>
        </p:nvSpPr>
        <p:spPr bwMode="auto">
          <a:xfrm>
            <a:off x="5483225" y="1577975"/>
            <a:ext cx="198438" cy="20955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9616" name="Line 48"/>
          <p:cNvSpPr>
            <a:spLocks noChangeShapeType="1"/>
          </p:cNvSpPr>
          <p:nvPr/>
        </p:nvSpPr>
        <p:spPr bwMode="auto">
          <a:xfrm flipH="1">
            <a:off x="7102476" y="381000"/>
            <a:ext cx="669925" cy="8651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9618" name="Line 50"/>
          <p:cNvSpPr>
            <a:spLocks noChangeShapeType="1"/>
          </p:cNvSpPr>
          <p:nvPr/>
        </p:nvSpPr>
        <p:spPr bwMode="auto">
          <a:xfrm flipH="1">
            <a:off x="6705601" y="1219200"/>
            <a:ext cx="390525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9622" name="Line 54"/>
          <p:cNvSpPr>
            <a:spLocks noChangeShapeType="1"/>
          </p:cNvSpPr>
          <p:nvPr/>
        </p:nvSpPr>
        <p:spPr bwMode="auto">
          <a:xfrm flipV="1">
            <a:off x="4800600" y="381000"/>
            <a:ext cx="2971800" cy="1905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9640" name="Oval 72"/>
          <p:cNvSpPr>
            <a:spLocks noChangeArrowheads="1"/>
          </p:cNvSpPr>
          <p:nvPr/>
        </p:nvSpPr>
        <p:spPr bwMode="auto">
          <a:xfrm>
            <a:off x="4724400" y="2209800"/>
            <a:ext cx="152400" cy="1524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9644" name="Oval 76"/>
          <p:cNvSpPr>
            <a:spLocks noChangeArrowheads="1"/>
          </p:cNvSpPr>
          <p:nvPr/>
        </p:nvSpPr>
        <p:spPr bwMode="auto">
          <a:xfrm>
            <a:off x="4640263" y="2241550"/>
            <a:ext cx="152400" cy="1524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9645" name="Line 77"/>
          <p:cNvSpPr>
            <a:spLocks noChangeShapeType="1"/>
          </p:cNvSpPr>
          <p:nvPr/>
        </p:nvSpPr>
        <p:spPr bwMode="auto">
          <a:xfrm flipV="1">
            <a:off x="4689475" y="350839"/>
            <a:ext cx="3143250" cy="20034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9646" name="Line 78"/>
          <p:cNvSpPr>
            <a:spLocks noChangeShapeType="1"/>
          </p:cNvSpPr>
          <p:nvPr/>
        </p:nvSpPr>
        <p:spPr bwMode="auto">
          <a:xfrm flipH="1">
            <a:off x="7107239" y="385764"/>
            <a:ext cx="669925" cy="8651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9647" name="Line 79"/>
          <p:cNvSpPr>
            <a:spLocks noChangeShapeType="1"/>
          </p:cNvSpPr>
          <p:nvPr/>
        </p:nvSpPr>
        <p:spPr bwMode="auto">
          <a:xfrm>
            <a:off x="7075488" y="1235076"/>
            <a:ext cx="252412" cy="1158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9651" name="Oval 83"/>
          <p:cNvSpPr>
            <a:spLocks noChangeArrowheads="1"/>
          </p:cNvSpPr>
          <p:nvPr/>
        </p:nvSpPr>
        <p:spPr bwMode="auto">
          <a:xfrm>
            <a:off x="4608513" y="2141538"/>
            <a:ext cx="315912" cy="3302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9652" name="Line 84"/>
          <p:cNvSpPr>
            <a:spLocks noChangeShapeType="1"/>
          </p:cNvSpPr>
          <p:nvPr/>
        </p:nvSpPr>
        <p:spPr bwMode="auto">
          <a:xfrm flipV="1">
            <a:off x="4751389" y="331789"/>
            <a:ext cx="3189287" cy="20145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9653" name="Line 85"/>
          <p:cNvSpPr>
            <a:spLocks noChangeShapeType="1"/>
          </p:cNvSpPr>
          <p:nvPr/>
        </p:nvSpPr>
        <p:spPr bwMode="auto">
          <a:xfrm>
            <a:off x="7913688" y="338138"/>
            <a:ext cx="25400" cy="180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9654" name="Line 86"/>
          <p:cNvSpPr>
            <a:spLocks noChangeShapeType="1"/>
          </p:cNvSpPr>
          <p:nvPr/>
        </p:nvSpPr>
        <p:spPr bwMode="auto">
          <a:xfrm>
            <a:off x="7948613" y="2108200"/>
            <a:ext cx="12700" cy="895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326" name="Title 6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1" name="Title 62"/>
          <p:cNvSpPr txBox="1">
            <a:spLocks/>
          </p:cNvSpPr>
          <p:nvPr/>
        </p:nvSpPr>
        <p:spPr bwMode="auto">
          <a:xfrm>
            <a:off x="1600200" y="60198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b="0" ker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Populating the vocabulary tree/inverted index</a:t>
            </a:r>
            <a:endParaRPr lang="en-US" b="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4328" name="TextBox 71"/>
          <p:cNvSpPr txBox="1">
            <a:spLocks noChangeArrowheads="1"/>
          </p:cNvSpPr>
          <p:nvPr/>
        </p:nvSpPr>
        <p:spPr bwMode="auto">
          <a:xfrm>
            <a:off x="8723314" y="6473826"/>
            <a:ext cx="18684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>
                <a:latin typeface="Arial" pitchFamily="34" charset="0"/>
                <a:cs typeface="Arial" pitchFamily="34" charset="0"/>
              </a:rPr>
              <a:t>Slide credit: D. Nister</a:t>
            </a:r>
          </a:p>
        </p:txBody>
      </p: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2514600" y="1535114"/>
            <a:ext cx="16208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latin typeface="Arial" pitchFamily="34" charset="0"/>
                <a:cs typeface="Arial" pitchFamily="34" charset="0"/>
              </a:rPr>
              <a:t>Model images</a:t>
            </a:r>
          </a:p>
        </p:txBody>
      </p:sp>
    </p:spTree>
    <p:extLst>
      <p:ext uri="{BB962C8B-B14F-4D97-AF65-F5344CB8AC3E}">
        <p14:creationId xmlns:p14="http://schemas.microsoft.com/office/powerpoint/2010/main" val="235553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9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9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9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9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9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9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9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9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9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9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9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09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9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16" grpId="0" animBg="1"/>
      <p:bldP spid="109616" grpId="1" animBg="1"/>
      <p:bldP spid="109618" grpId="0" animBg="1"/>
      <p:bldP spid="109618" grpId="1" animBg="1"/>
      <p:bldP spid="109622" grpId="0" animBg="1"/>
      <p:bldP spid="109622" grpId="1" animBg="1"/>
      <p:bldP spid="109640" grpId="0" animBg="1"/>
      <p:bldP spid="109644" grpId="0" animBg="1"/>
      <p:bldP spid="109645" grpId="0" animBg="1"/>
      <p:bldP spid="109645" grpId="1" animBg="1"/>
      <p:bldP spid="109646" grpId="0" animBg="1"/>
      <p:bldP spid="109646" grpId="1" animBg="1"/>
      <p:bldP spid="109647" grpId="0" animBg="1"/>
      <p:bldP spid="109647" grpId="1" animBg="1"/>
      <p:bldP spid="109651" grpId="0" animBg="1"/>
      <p:bldP spid="109652" grpId="0" animBg="1"/>
      <p:bldP spid="109652" grpId="1" animBg="1"/>
      <p:bldP spid="109653" grpId="0" animBg="1"/>
      <p:bldP spid="109653" grpId="1" animBg="1"/>
      <p:bldP spid="109654" grpId="0" animBg="1"/>
      <p:bldP spid="109654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98" name="Group 93"/>
          <p:cNvGrpSpPr>
            <a:grpSpLocks/>
          </p:cNvGrpSpPr>
          <p:nvPr/>
        </p:nvGrpSpPr>
        <p:grpSpPr bwMode="auto">
          <a:xfrm>
            <a:off x="8001000" y="4114800"/>
            <a:ext cx="533400" cy="361950"/>
            <a:chOff x="3504" y="1728"/>
            <a:chExt cx="336" cy="228"/>
          </a:xfrm>
        </p:grpSpPr>
        <p:sp>
          <p:nvSpPr>
            <p:cNvPr id="55382" name="Line 94"/>
            <p:cNvSpPr>
              <a:spLocks noChangeShapeType="1"/>
            </p:cNvSpPr>
            <p:nvPr/>
          </p:nvSpPr>
          <p:spPr bwMode="auto">
            <a:xfrm flipH="1">
              <a:off x="3600" y="172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5383" name="Picture 95" descr="114_146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4" y="1776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90"/>
          <p:cNvGrpSpPr>
            <a:grpSpLocks/>
          </p:cNvGrpSpPr>
          <p:nvPr/>
        </p:nvGrpSpPr>
        <p:grpSpPr bwMode="auto">
          <a:xfrm>
            <a:off x="5908675" y="3554413"/>
            <a:ext cx="2667000" cy="1885950"/>
            <a:chOff x="2544" y="2064"/>
            <a:chExt cx="1680" cy="1188"/>
          </a:xfrm>
        </p:grpSpPr>
        <p:sp>
          <p:nvSpPr>
            <p:cNvPr id="55380" name="Line 91"/>
            <p:cNvSpPr>
              <a:spLocks noChangeShapeType="1"/>
            </p:cNvSpPr>
            <p:nvPr/>
          </p:nvSpPr>
          <p:spPr bwMode="auto">
            <a:xfrm flipH="1">
              <a:off x="2688" y="2064"/>
              <a:ext cx="1536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5381" name="Picture 92" descr="114_146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44" y="3072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85"/>
          <p:cNvGrpSpPr>
            <a:grpSpLocks/>
          </p:cNvGrpSpPr>
          <p:nvPr/>
        </p:nvGrpSpPr>
        <p:grpSpPr bwMode="auto">
          <a:xfrm>
            <a:off x="5562600" y="3276600"/>
            <a:ext cx="2667000" cy="1885950"/>
            <a:chOff x="2544" y="2064"/>
            <a:chExt cx="1680" cy="1188"/>
          </a:xfrm>
        </p:grpSpPr>
        <p:sp>
          <p:nvSpPr>
            <p:cNvPr id="55378" name="Line 83"/>
            <p:cNvSpPr>
              <a:spLocks noChangeShapeType="1"/>
            </p:cNvSpPr>
            <p:nvPr/>
          </p:nvSpPr>
          <p:spPr bwMode="auto">
            <a:xfrm flipH="1">
              <a:off x="2688" y="2064"/>
              <a:ext cx="1536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5379" name="Picture 84" descr="114_146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44" y="3072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76"/>
          <p:cNvGrpSpPr>
            <a:grpSpLocks/>
          </p:cNvGrpSpPr>
          <p:nvPr/>
        </p:nvGrpSpPr>
        <p:grpSpPr bwMode="auto">
          <a:xfrm>
            <a:off x="4572000" y="3352800"/>
            <a:ext cx="1371600" cy="971550"/>
            <a:chOff x="1920" y="2112"/>
            <a:chExt cx="864" cy="612"/>
          </a:xfrm>
        </p:grpSpPr>
        <p:sp>
          <p:nvSpPr>
            <p:cNvPr id="55376" name="Line 75"/>
            <p:cNvSpPr>
              <a:spLocks noChangeShapeType="1"/>
            </p:cNvSpPr>
            <p:nvPr/>
          </p:nvSpPr>
          <p:spPr bwMode="auto">
            <a:xfrm flipH="1">
              <a:off x="2064" y="2112"/>
              <a:ext cx="72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5377" name="Picture 74" descr="114_146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20" y="2544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5302" name="Group 65"/>
          <p:cNvGrpSpPr>
            <a:grpSpLocks/>
          </p:cNvGrpSpPr>
          <p:nvPr/>
        </p:nvGrpSpPr>
        <p:grpSpPr bwMode="auto">
          <a:xfrm>
            <a:off x="5715000" y="2370138"/>
            <a:ext cx="1600200" cy="1200150"/>
            <a:chOff x="2256" y="1152"/>
            <a:chExt cx="1008" cy="756"/>
          </a:xfrm>
        </p:grpSpPr>
        <p:sp>
          <p:nvSpPr>
            <p:cNvPr id="55374" name="Line 66"/>
            <p:cNvSpPr>
              <a:spLocks noChangeShapeType="1"/>
            </p:cNvSpPr>
            <p:nvPr/>
          </p:nvSpPr>
          <p:spPr bwMode="auto">
            <a:xfrm flipH="1">
              <a:off x="2352" y="1152"/>
              <a:ext cx="912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5375" name="Picture 67" descr="109_099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56" y="1728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5303" name="Group 2"/>
          <p:cNvGrpSpPr>
            <a:grpSpLocks/>
          </p:cNvGrpSpPr>
          <p:nvPr/>
        </p:nvGrpSpPr>
        <p:grpSpPr bwMode="auto">
          <a:xfrm>
            <a:off x="8610600" y="4114800"/>
            <a:ext cx="533400" cy="361950"/>
            <a:chOff x="3504" y="1728"/>
            <a:chExt cx="336" cy="228"/>
          </a:xfrm>
        </p:grpSpPr>
        <p:sp>
          <p:nvSpPr>
            <p:cNvPr id="55372" name="Line 3"/>
            <p:cNvSpPr>
              <a:spLocks noChangeShapeType="1"/>
            </p:cNvSpPr>
            <p:nvPr/>
          </p:nvSpPr>
          <p:spPr bwMode="auto">
            <a:xfrm flipH="1">
              <a:off x="3600" y="172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5373" name="Picture 4" descr="114_146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4" y="1776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5304" name="Group 5"/>
          <p:cNvGrpSpPr>
            <a:grpSpLocks/>
          </p:cNvGrpSpPr>
          <p:nvPr/>
        </p:nvGrpSpPr>
        <p:grpSpPr bwMode="auto">
          <a:xfrm>
            <a:off x="6335713" y="2981325"/>
            <a:ext cx="1600200" cy="1200150"/>
            <a:chOff x="2256" y="1152"/>
            <a:chExt cx="1008" cy="756"/>
          </a:xfrm>
        </p:grpSpPr>
        <p:sp>
          <p:nvSpPr>
            <p:cNvPr id="55370" name="Line 6"/>
            <p:cNvSpPr>
              <a:spLocks noChangeShapeType="1"/>
            </p:cNvSpPr>
            <p:nvPr/>
          </p:nvSpPr>
          <p:spPr bwMode="auto">
            <a:xfrm flipH="1">
              <a:off x="2352" y="1152"/>
              <a:ext cx="912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5371" name="Picture 7" descr="109_099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56" y="1728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5305" name="Group 8"/>
          <p:cNvGrpSpPr>
            <a:grpSpLocks/>
          </p:cNvGrpSpPr>
          <p:nvPr/>
        </p:nvGrpSpPr>
        <p:grpSpPr bwMode="auto">
          <a:xfrm>
            <a:off x="7391400" y="2971800"/>
            <a:ext cx="533400" cy="361950"/>
            <a:chOff x="3504" y="1728"/>
            <a:chExt cx="336" cy="228"/>
          </a:xfrm>
        </p:grpSpPr>
        <p:sp>
          <p:nvSpPr>
            <p:cNvPr id="55368" name="Line 9"/>
            <p:cNvSpPr>
              <a:spLocks noChangeShapeType="1"/>
            </p:cNvSpPr>
            <p:nvPr/>
          </p:nvSpPr>
          <p:spPr bwMode="auto">
            <a:xfrm flipH="1">
              <a:off x="3600" y="172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5369" name="Picture 10" descr="114_146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4" y="1776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5306" name="Group 11"/>
          <p:cNvGrpSpPr>
            <a:grpSpLocks/>
          </p:cNvGrpSpPr>
          <p:nvPr/>
        </p:nvGrpSpPr>
        <p:grpSpPr bwMode="auto">
          <a:xfrm>
            <a:off x="5105400" y="1828800"/>
            <a:ext cx="1600200" cy="1200150"/>
            <a:chOff x="2256" y="1152"/>
            <a:chExt cx="1008" cy="756"/>
          </a:xfrm>
        </p:grpSpPr>
        <p:sp>
          <p:nvSpPr>
            <p:cNvPr id="55366" name="Line 12"/>
            <p:cNvSpPr>
              <a:spLocks noChangeShapeType="1"/>
            </p:cNvSpPr>
            <p:nvPr/>
          </p:nvSpPr>
          <p:spPr bwMode="auto">
            <a:xfrm flipH="1">
              <a:off x="2352" y="1152"/>
              <a:ext cx="912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5367" name="Picture 13" descr="109_099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56" y="1728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5307" name="Group 14"/>
          <p:cNvGrpSpPr>
            <a:grpSpLocks/>
          </p:cNvGrpSpPr>
          <p:nvPr/>
        </p:nvGrpSpPr>
        <p:grpSpPr bwMode="auto">
          <a:xfrm>
            <a:off x="7086600" y="2743200"/>
            <a:ext cx="533400" cy="361950"/>
            <a:chOff x="3504" y="1728"/>
            <a:chExt cx="336" cy="228"/>
          </a:xfrm>
        </p:grpSpPr>
        <p:sp>
          <p:nvSpPr>
            <p:cNvPr id="55364" name="Line 15"/>
            <p:cNvSpPr>
              <a:spLocks noChangeShapeType="1"/>
            </p:cNvSpPr>
            <p:nvPr/>
          </p:nvSpPr>
          <p:spPr bwMode="auto">
            <a:xfrm flipH="1">
              <a:off x="3600" y="172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5365" name="Picture 16" descr="114_146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4" y="1776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5308" name="Group 17"/>
          <p:cNvGrpSpPr>
            <a:grpSpLocks/>
          </p:cNvGrpSpPr>
          <p:nvPr/>
        </p:nvGrpSpPr>
        <p:grpSpPr bwMode="auto">
          <a:xfrm>
            <a:off x="8324850" y="3844925"/>
            <a:ext cx="533400" cy="361950"/>
            <a:chOff x="3504" y="1728"/>
            <a:chExt cx="336" cy="228"/>
          </a:xfrm>
        </p:grpSpPr>
        <p:sp>
          <p:nvSpPr>
            <p:cNvPr id="55362" name="Line 18"/>
            <p:cNvSpPr>
              <a:spLocks noChangeShapeType="1"/>
            </p:cNvSpPr>
            <p:nvPr/>
          </p:nvSpPr>
          <p:spPr bwMode="auto">
            <a:xfrm flipH="1">
              <a:off x="3600" y="172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5363" name="Picture 19" descr="114_146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4" y="1776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5309" name="Line 20"/>
          <p:cNvSpPr>
            <a:spLocks noChangeShapeType="1"/>
          </p:cNvSpPr>
          <p:nvPr/>
        </p:nvSpPr>
        <p:spPr bwMode="auto">
          <a:xfrm flipV="1">
            <a:off x="8567738" y="3089275"/>
            <a:ext cx="3048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310" name="Line 21"/>
          <p:cNvSpPr>
            <a:spLocks noChangeShapeType="1"/>
          </p:cNvSpPr>
          <p:nvPr/>
        </p:nvSpPr>
        <p:spPr bwMode="auto">
          <a:xfrm>
            <a:off x="8874125" y="3109913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311" name="Line 22"/>
          <p:cNvSpPr>
            <a:spLocks noChangeShapeType="1"/>
          </p:cNvSpPr>
          <p:nvPr/>
        </p:nvSpPr>
        <p:spPr bwMode="auto">
          <a:xfrm>
            <a:off x="8915400" y="3124200"/>
            <a:ext cx="2286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312" name="Oval 23"/>
          <p:cNvSpPr>
            <a:spLocks noChangeArrowheads="1"/>
          </p:cNvSpPr>
          <p:nvPr/>
        </p:nvSpPr>
        <p:spPr bwMode="auto">
          <a:xfrm>
            <a:off x="8763000" y="37338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3" name="Oval 24"/>
          <p:cNvSpPr>
            <a:spLocks noChangeArrowheads="1"/>
          </p:cNvSpPr>
          <p:nvPr/>
        </p:nvSpPr>
        <p:spPr bwMode="auto">
          <a:xfrm>
            <a:off x="9067800" y="40386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4" name="Oval 25"/>
          <p:cNvSpPr>
            <a:spLocks noChangeArrowheads="1"/>
          </p:cNvSpPr>
          <p:nvPr/>
        </p:nvSpPr>
        <p:spPr bwMode="auto">
          <a:xfrm>
            <a:off x="8458200" y="34290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5" name="Line 26"/>
          <p:cNvSpPr>
            <a:spLocks noChangeShapeType="1"/>
          </p:cNvSpPr>
          <p:nvPr/>
        </p:nvSpPr>
        <p:spPr bwMode="auto">
          <a:xfrm flipV="1">
            <a:off x="7653338" y="2212975"/>
            <a:ext cx="3048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316" name="Line 27"/>
          <p:cNvSpPr>
            <a:spLocks noChangeShapeType="1"/>
          </p:cNvSpPr>
          <p:nvPr/>
        </p:nvSpPr>
        <p:spPr bwMode="auto">
          <a:xfrm>
            <a:off x="7959725" y="2233613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317" name="Line 28"/>
          <p:cNvSpPr>
            <a:spLocks noChangeShapeType="1"/>
          </p:cNvSpPr>
          <p:nvPr/>
        </p:nvSpPr>
        <p:spPr bwMode="auto">
          <a:xfrm>
            <a:off x="8001000" y="2247900"/>
            <a:ext cx="2286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318" name="Oval 29"/>
          <p:cNvSpPr>
            <a:spLocks noChangeArrowheads="1"/>
          </p:cNvSpPr>
          <p:nvPr/>
        </p:nvSpPr>
        <p:spPr bwMode="auto">
          <a:xfrm>
            <a:off x="7848600" y="28575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9" name="Oval 30"/>
          <p:cNvSpPr>
            <a:spLocks noChangeArrowheads="1"/>
          </p:cNvSpPr>
          <p:nvPr/>
        </p:nvSpPr>
        <p:spPr bwMode="auto">
          <a:xfrm>
            <a:off x="8153400" y="31623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20" name="Oval 31"/>
          <p:cNvSpPr>
            <a:spLocks noChangeArrowheads="1"/>
          </p:cNvSpPr>
          <p:nvPr/>
        </p:nvSpPr>
        <p:spPr bwMode="auto">
          <a:xfrm>
            <a:off x="7543800" y="25527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21" name="Line 32"/>
          <p:cNvSpPr>
            <a:spLocks noChangeShapeType="1"/>
          </p:cNvSpPr>
          <p:nvPr/>
        </p:nvSpPr>
        <p:spPr bwMode="auto">
          <a:xfrm flipV="1">
            <a:off x="6738938" y="1298575"/>
            <a:ext cx="3048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322" name="Line 33"/>
          <p:cNvSpPr>
            <a:spLocks noChangeShapeType="1"/>
          </p:cNvSpPr>
          <p:nvPr/>
        </p:nvSpPr>
        <p:spPr bwMode="auto">
          <a:xfrm>
            <a:off x="7045325" y="1319213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323" name="Line 34"/>
          <p:cNvSpPr>
            <a:spLocks noChangeShapeType="1"/>
          </p:cNvSpPr>
          <p:nvPr/>
        </p:nvSpPr>
        <p:spPr bwMode="auto">
          <a:xfrm>
            <a:off x="7086600" y="1333500"/>
            <a:ext cx="2286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324" name="Oval 35"/>
          <p:cNvSpPr>
            <a:spLocks noChangeArrowheads="1"/>
          </p:cNvSpPr>
          <p:nvPr/>
        </p:nvSpPr>
        <p:spPr bwMode="auto">
          <a:xfrm>
            <a:off x="6934200" y="19431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25" name="Oval 36"/>
          <p:cNvSpPr>
            <a:spLocks noChangeArrowheads="1"/>
          </p:cNvSpPr>
          <p:nvPr/>
        </p:nvSpPr>
        <p:spPr bwMode="auto">
          <a:xfrm>
            <a:off x="7239000" y="22479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26" name="Line 37"/>
          <p:cNvSpPr>
            <a:spLocks noChangeShapeType="1"/>
          </p:cNvSpPr>
          <p:nvPr/>
        </p:nvSpPr>
        <p:spPr bwMode="auto">
          <a:xfrm flipV="1">
            <a:off x="7086600" y="381000"/>
            <a:ext cx="6858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327" name="Line 38"/>
          <p:cNvSpPr>
            <a:spLocks noChangeShapeType="1"/>
          </p:cNvSpPr>
          <p:nvPr/>
        </p:nvSpPr>
        <p:spPr bwMode="auto">
          <a:xfrm flipV="1">
            <a:off x="7924800" y="457200"/>
            <a:ext cx="0" cy="1752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328" name="Line 39"/>
          <p:cNvSpPr>
            <a:spLocks noChangeShapeType="1"/>
          </p:cNvSpPr>
          <p:nvPr/>
        </p:nvSpPr>
        <p:spPr bwMode="auto">
          <a:xfrm flipH="1" flipV="1">
            <a:off x="8077200" y="457200"/>
            <a:ext cx="838200" cy="2667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329" name="AutoShape 40"/>
          <p:cNvSpPr>
            <a:spLocks noChangeAspect="1" noChangeArrowheads="1"/>
          </p:cNvSpPr>
          <p:nvPr/>
        </p:nvSpPr>
        <p:spPr bwMode="auto">
          <a:xfrm>
            <a:off x="7658101" y="103188"/>
            <a:ext cx="569913" cy="571500"/>
          </a:xfrm>
          <a:prstGeom prst="diamond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30" name="AutoShape 41"/>
          <p:cNvSpPr>
            <a:spLocks noChangeAspect="1" noChangeArrowheads="1"/>
          </p:cNvSpPr>
          <p:nvPr/>
        </p:nvSpPr>
        <p:spPr bwMode="auto">
          <a:xfrm>
            <a:off x="6629401" y="1676401"/>
            <a:ext cx="244475" cy="244475"/>
          </a:xfrm>
          <a:prstGeom prst="flowChartConnector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31" name="AutoShape 42"/>
          <p:cNvSpPr>
            <a:spLocks noChangeAspect="1" noChangeArrowheads="1"/>
          </p:cNvSpPr>
          <p:nvPr/>
        </p:nvSpPr>
        <p:spPr bwMode="auto">
          <a:xfrm>
            <a:off x="6858000" y="1066800"/>
            <a:ext cx="406400" cy="407988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32" name="AutoShape 43"/>
          <p:cNvSpPr>
            <a:spLocks noChangeAspect="1" noChangeArrowheads="1"/>
          </p:cNvSpPr>
          <p:nvPr/>
        </p:nvSpPr>
        <p:spPr bwMode="auto">
          <a:xfrm>
            <a:off x="7772400" y="1905000"/>
            <a:ext cx="406400" cy="407988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33" name="AutoShape 44"/>
          <p:cNvSpPr>
            <a:spLocks noChangeAspect="1" noChangeArrowheads="1"/>
          </p:cNvSpPr>
          <p:nvPr/>
        </p:nvSpPr>
        <p:spPr bwMode="auto">
          <a:xfrm>
            <a:off x="8686800" y="2819400"/>
            <a:ext cx="406400" cy="407988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55334" name="Picture 45" descr="114_146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57800" y="1295400"/>
            <a:ext cx="914400" cy="68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35" name="Picture 46" descr="109_099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67200" y="19812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39" name="Picture 47" descr="114_146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76600" y="2667000"/>
            <a:ext cx="914400" cy="68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37" name="Oval 49"/>
          <p:cNvSpPr>
            <a:spLocks noChangeArrowheads="1"/>
          </p:cNvSpPr>
          <p:nvPr/>
        </p:nvSpPr>
        <p:spPr bwMode="auto">
          <a:xfrm>
            <a:off x="5715000" y="1371600"/>
            <a:ext cx="76200" cy="762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38" name="Oval 50"/>
          <p:cNvSpPr>
            <a:spLocks noChangeArrowheads="1"/>
          </p:cNvSpPr>
          <p:nvPr/>
        </p:nvSpPr>
        <p:spPr bwMode="auto">
          <a:xfrm>
            <a:off x="5845175" y="1328738"/>
            <a:ext cx="76200" cy="762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39" name="Oval 51"/>
          <p:cNvSpPr>
            <a:spLocks noChangeArrowheads="1"/>
          </p:cNvSpPr>
          <p:nvPr/>
        </p:nvSpPr>
        <p:spPr bwMode="auto">
          <a:xfrm>
            <a:off x="5434013" y="1643063"/>
            <a:ext cx="152400" cy="1524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40" name="Oval 52"/>
          <p:cNvSpPr>
            <a:spLocks noChangeArrowheads="1"/>
          </p:cNvSpPr>
          <p:nvPr/>
        </p:nvSpPr>
        <p:spPr bwMode="auto">
          <a:xfrm>
            <a:off x="5632450" y="1795463"/>
            <a:ext cx="152400" cy="1524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41" name="Oval 53"/>
          <p:cNvSpPr>
            <a:spLocks noChangeArrowheads="1"/>
          </p:cNvSpPr>
          <p:nvPr/>
        </p:nvSpPr>
        <p:spPr bwMode="auto">
          <a:xfrm>
            <a:off x="5483225" y="1577975"/>
            <a:ext cx="198438" cy="20955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42" name="Oval 60"/>
          <p:cNvSpPr>
            <a:spLocks noChangeArrowheads="1"/>
          </p:cNvSpPr>
          <p:nvPr/>
        </p:nvSpPr>
        <p:spPr bwMode="auto">
          <a:xfrm>
            <a:off x="4724400" y="2209800"/>
            <a:ext cx="152400" cy="1524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43" name="Oval 61"/>
          <p:cNvSpPr>
            <a:spLocks noChangeArrowheads="1"/>
          </p:cNvSpPr>
          <p:nvPr/>
        </p:nvSpPr>
        <p:spPr bwMode="auto">
          <a:xfrm>
            <a:off x="4640263" y="2241550"/>
            <a:ext cx="152400" cy="1524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655" name="Line 63"/>
          <p:cNvSpPr>
            <a:spLocks noChangeShapeType="1"/>
          </p:cNvSpPr>
          <p:nvPr/>
        </p:nvSpPr>
        <p:spPr bwMode="auto">
          <a:xfrm flipH="1">
            <a:off x="7107239" y="385764"/>
            <a:ext cx="669925" cy="8651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0656" name="Line 64"/>
          <p:cNvSpPr>
            <a:spLocks noChangeShapeType="1"/>
          </p:cNvSpPr>
          <p:nvPr/>
        </p:nvSpPr>
        <p:spPr bwMode="auto">
          <a:xfrm>
            <a:off x="7075488" y="1235076"/>
            <a:ext cx="252412" cy="1158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346" name="Oval 68"/>
          <p:cNvSpPr>
            <a:spLocks noChangeArrowheads="1"/>
          </p:cNvSpPr>
          <p:nvPr/>
        </p:nvSpPr>
        <p:spPr bwMode="auto">
          <a:xfrm>
            <a:off x="4608513" y="2141538"/>
            <a:ext cx="315912" cy="3302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661" name="Line 69"/>
          <p:cNvSpPr>
            <a:spLocks noChangeShapeType="1"/>
          </p:cNvSpPr>
          <p:nvPr/>
        </p:nvSpPr>
        <p:spPr bwMode="auto">
          <a:xfrm flipV="1">
            <a:off x="3657601" y="381000"/>
            <a:ext cx="4119563" cy="25479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0664" name="Oval 72"/>
          <p:cNvSpPr>
            <a:spLocks noChangeArrowheads="1"/>
          </p:cNvSpPr>
          <p:nvPr/>
        </p:nvSpPr>
        <p:spPr bwMode="auto">
          <a:xfrm>
            <a:off x="3581400" y="2819400"/>
            <a:ext cx="152400" cy="2286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669" name="Line 77"/>
          <p:cNvSpPr>
            <a:spLocks noChangeShapeType="1"/>
          </p:cNvSpPr>
          <p:nvPr/>
        </p:nvSpPr>
        <p:spPr bwMode="auto">
          <a:xfrm flipH="1">
            <a:off x="5903913" y="2365376"/>
            <a:ext cx="1414462" cy="10509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0670" name="Oval 78"/>
          <p:cNvSpPr>
            <a:spLocks noChangeArrowheads="1"/>
          </p:cNvSpPr>
          <p:nvPr/>
        </p:nvSpPr>
        <p:spPr bwMode="auto">
          <a:xfrm>
            <a:off x="3768725" y="3040063"/>
            <a:ext cx="152400" cy="2286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671" name="Line 79"/>
          <p:cNvSpPr>
            <a:spLocks noChangeShapeType="1"/>
          </p:cNvSpPr>
          <p:nvPr/>
        </p:nvSpPr>
        <p:spPr bwMode="auto">
          <a:xfrm flipV="1">
            <a:off x="3810001" y="315913"/>
            <a:ext cx="4143375" cy="284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0672" name="Line 80"/>
          <p:cNvSpPr>
            <a:spLocks noChangeShapeType="1"/>
          </p:cNvSpPr>
          <p:nvPr/>
        </p:nvSpPr>
        <p:spPr bwMode="auto">
          <a:xfrm flipH="1">
            <a:off x="7923213" y="309563"/>
            <a:ext cx="6350" cy="18478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0673" name="Line 81"/>
          <p:cNvSpPr>
            <a:spLocks noChangeShapeType="1"/>
          </p:cNvSpPr>
          <p:nvPr/>
        </p:nvSpPr>
        <p:spPr bwMode="auto">
          <a:xfrm>
            <a:off x="7935913" y="2095500"/>
            <a:ext cx="311150" cy="1193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0678" name="Oval 86"/>
          <p:cNvSpPr>
            <a:spLocks noChangeArrowheads="1"/>
          </p:cNvSpPr>
          <p:nvPr/>
        </p:nvSpPr>
        <p:spPr bwMode="auto">
          <a:xfrm>
            <a:off x="3810000" y="2743201"/>
            <a:ext cx="160338" cy="263525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679" name="Line 87"/>
          <p:cNvSpPr>
            <a:spLocks noChangeShapeType="1"/>
          </p:cNvSpPr>
          <p:nvPr/>
        </p:nvSpPr>
        <p:spPr bwMode="auto">
          <a:xfrm flipV="1">
            <a:off x="3894139" y="296864"/>
            <a:ext cx="4098925" cy="25939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0680" name="Line 88"/>
          <p:cNvSpPr>
            <a:spLocks noChangeShapeType="1"/>
          </p:cNvSpPr>
          <p:nvPr/>
        </p:nvSpPr>
        <p:spPr bwMode="auto">
          <a:xfrm>
            <a:off x="8001001" y="301626"/>
            <a:ext cx="898525" cy="27162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0681" name="Line 89"/>
          <p:cNvSpPr>
            <a:spLocks noChangeShapeType="1"/>
          </p:cNvSpPr>
          <p:nvPr/>
        </p:nvSpPr>
        <p:spPr bwMode="auto">
          <a:xfrm flipH="1">
            <a:off x="8570913" y="2978151"/>
            <a:ext cx="328612" cy="5445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358" name="Title 8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5" name="Title 62"/>
          <p:cNvSpPr txBox="1">
            <a:spLocks/>
          </p:cNvSpPr>
          <p:nvPr/>
        </p:nvSpPr>
        <p:spPr bwMode="auto">
          <a:xfrm>
            <a:off x="1600200" y="60198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b="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Populating the vocabulary tree/inverted index</a:t>
            </a:r>
          </a:p>
        </p:txBody>
      </p:sp>
      <p:sp>
        <p:nvSpPr>
          <p:cNvPr id="55360" name="TextBox 85"/>
          <p:cNvSpPr txBox="1">
            <a:spLocks noChangeArrowheads="1"/>
          </p:cNvSpPr>
          <p:nvPr/>
        </p:nvSpPr>
        <p:spPr bwMode="auto">
          <a:xfrm>
            <a:off x="8723314" y="6473826"/>
            <a:ext cx="18684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>
                <a:latin typeface="Arial" pitchFamily="34" charset="0"/>
                <a:cs typeface="Arial" pitchFamily="34" charset="0"/>
              </a:rPr>
              <a:t>Slide credit: D. Nister</a:t>
            </a: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2514600" y="1535114"/>
            <a:ext cx="16208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latin typeface="Arial" pitchFamily="34" charset="0"/>
                <a:cs typeface="Arial" pitchFamily="34" charset="0"/>
              </a:rPr>
              <a:t>Model images</a:t>
            </a:r>
          </a:p>
        </p:txBody>
      </p:sp>
    </p:spTree>
    <p:extLst>
      <p:ext uri="{BB962C8B-B14F-4D97-AF65-F5344CB8AC3E}">
        <p14:creationId xmlns:p14="http://schemas.microsoft.com/office/powerpoint/2010/main" val="387273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0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0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0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0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0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0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0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10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10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0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10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10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55" grpId="0" animBg="1"/>
      <p:bldP spid="110655" grpId="1" animBg="1"/>
      <p:bldP spid="110656" grpId="0" animBg="1"/>
      <p:bldP spid="110656" grpId="1" animBg="1"/>
      <p:bldP spid="110661" grpId="0" animBg="1"/>
      <p:bldP spid="110661" grpId="1" animBg="1"/>
      <p:bldP spid="110664" grpId="0" animBg="1"/>
      <p:bldP spid="110669" grpId="0" animBg="1"/>
      <p:bldP spid="110669" grpId="1" animBg="1"/>
      <p:bldP spid="110670" grpId="0" animBg="1"/>
      <p:bldP spid="110671" grpId="0" animBg="1"/>
      <p:bldP spid="110671" grpId="1" animBg="1"/>
      <p:bldP spid="110672" grpId="0" animBg="1"/>
      <p:bldP spid="110672" grpId="1" animBg="1"/>
      <p:bldP spid="110673" grpId="0" animBg="1"/>
      <p:bldP spid="110673" grpId="1" animBg="1"/>
      <p:bldP spid="110678" grpId="0" animBg="1"/>
      <p:bldP spid="110679" grpId="0" animBg="1"/>
      <p:bldP spid="110679" grpId="1" animBg="1"/>
      <p:bldP spid="110680" grpId="0" animBg="1"/>
      <p:bldP spid="110680" grpId="1" animBg="1"/>
      <p:bldP spid="110681" grpId="0" animBg="1"/>
      <p:bldP spid="110681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2" name="Group 105"/>
          <p:cNvGrpSpPr>
            <a:grpSpLocks/>
          </p:cNvGrpSpPr>
          <p:nvPr/>
        </p:nvGrpSpPr>
        <p:grpSpPr bwMode="auto">
          <a:xfrm>
            <a:off x="8001000" y="4114800"/>
            <a:ext cx="533400" cy="361950"/>
            <a:chOff x="3504" y="1728"/>
            <a:chExt cx="336" cy="228"/>
          </a:xfrm>
        </p:grpSpPr>
        <p:sp>
          <p:nvSpPr>
            <p:cNvPr id="56420" name="Line 106"/>
            <p:cNvSpPr>
              <a:spLocks noChangeShapeType="1"/>
            </p:cNvSpPr>
            <p:nvPr/>
          </p:nvSpPr>
          <p:spPr bwMode="auto">
            <a:xfrm flipH="1">
              <a:off x="3600" y="172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6421" name="Picture 107" descr="114_146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4" y="1776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6323" name="Picture 100" descr="114_146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2667000"/>
            <a:ext cx="914400" cy="68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4" name="Oval 101"/>
          <p:cNvSpPr>
            <a:spLocks noChangeArrowheads="1"/>
          </p:cNvSpPr>
          <p:nvPr/>
        </p:nvSpPr>
        <p:spPr bwMode="auto">
          <a:xfrm>
            <a:off x="3581400" y="2819400"/>
            <a:ext cx="152400" cy="2286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25" name="Oval 102"/>
          <p:cNvSpPr>
            <a:spLocks noChangeArrowheads="1"/>
          </p:cNvSpPr>
          <p:nvPr/>
        </p:nvSpPr>
        <p:spPr bwMode="auto">
          <a:xfrm>
            <a:off x="3768725" y="3040063"/>
            <a:ext cx="152400" cy="2286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26" name="Oval 103"/>
          <p:cNvSpPr>
            <a:spLocks noChangeArrowheads="1"/>
          </p:cNvSpPr>
          <p:nvPr/>
        </p:nvSpPr>
        <p:spPr bwMode="auto">
          <a:xfrm>
            <a:off x="3810000" y="2743201"/>
            <a:ext cx="160338" cy="263525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95"/>
          <p:cNvGrpSpPr>
            <a:grpSpLocks/>
          </p:cNvGrpSpPr>
          <p:nvPr/>
        </p:nvGrpSpPr>
        <p:grpSpPr bwMode="auto">
          <a:xfrm>
            <a:off x="3127375" y="2914650"/>
            <a:ext cx="2114550" cy="1531938"/>
            <a:chOff x="1010" y="1836"/>
            <a:chExt cx="1332" cy="965"/>
          </a:xfrm>
        </p:grpSpPr>
        <p:sp>
          <p:nvSpPr>
            <p:cNvPr id="56418" name="Line 89"/>
            <p:cNvSpPr>
              <a:spLocks noChangeShapeType="1"/>
            </p:cNvSpPr>
            <p:nvPr/>
          </p:nvSpPr>
          <p:spPr bwMode="auto">
            <a:xfrm flipH="1">
              <a:off x="1106" y="1836"/>
              <a:ext cx="1236" cy="8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6419" name="Picture 90" descr="115_153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10" y="2621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94"/>
          <p:cNvGrpSpPr>
            <a:grpSpLocks/>
          </p:cNvGrpSpPr>
          <p:nvPr/>
        </p:nvGrpSpPr>
        <p:grpSpPr bwMode="auto">
          <a:xfrm>
            <a:off x="4876800" y="5334000"/>
            <a:ext cx="1176338" cy="865188"/>
            <a:chOff x="1920" y="3187"/>
            <a:chExt cx="741" cy="545"/>
          </a:xfrm>
        </p:grpSpPr>
        <p:sp>
          <p:nvSpPr>
            <p:cNvPr id="56416" name="Line 92"/>
            <p:cNvSpPr>
              <a:spLocks noChangeShapeType="1"/>
            </p:cNvSpPr>
            <p:nvPr/>
          </p:nvSpPr>
          <p:spPr bwMode="auto">
            <a:xfrm flipH="1">
              <a:off x="2016" y="3187"/>
              <a:ext cx="645" cy="4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6417" name="Picture 93" descr="115_153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20" y="3552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87"/>
          <p:cNvGrpSpPr>
            <a:grpSpLocks/>
          </p:cNvGrpSpPr>
          <p:nvPr/>
        </p:nvGrpSpPr>
        <p:grpSpPr bwMode="auto">
          <a:xfrm>
            <a:off x="3352800" y="2057400"/>
            <a:ext cx="3657600" cy="2647950"/>
            <a:chOff x="1152" y="1296"/>
            <a:chExt cx="2304" cy="1668"/>
          </a:xfrm>
        </p:grpSpPr>
        <p:sp>
          <p:nvSpPr>
            <p:cNvPr id="56414" name="Line 85"/>
            <p:cNvSpPr>
              <a:spLocks noChangeShapeType="1"/>
            </p:cNvSpPr>
            <p:nvPr/>
          </p:nvSpPr>
          <p:spPr bwMode="auto">
            <a:xfrm flipH="1">
              <a:off x="1248" y="1296"/>
              <a:ext cx="2208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6415" name="Picture 86" descr="115_153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52" y="2784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6330" name="Group 2"/>
          <p:cNvGrpSpPr>
            <a:grpSpLocks/>
          </p:cNvGrpSpPr>
          <p:nvPr/>
        </p:nvGrpSpPr>
        <p:grpSpPr bwMode="auto">
          <a:xfrm>
            <a:off x="5908675" y="3554413"/>
            <a:ext cx="2667000" cy="1885950"/>
            <a:chOff x="2544" y="2064"/>
            <a:chExt cx="1680" cy="1188"/>
          </a:xfrm>
        </p:grpSpPr>
        <p:sp>
          <p:nvSpPr>
            <p:cNvPr id="56412" name="Line 3"/>
            <p:cNvSpPr>
              <a:spLocks noChangeShapeType="1"/>
            </p:cNvSpPr>
            <p:nvPr/>
          </p:nvSpPr>
          <p:spPr bwMode="auto">
            <a:xfrm flipH="1">
              <a:off x="2688" y="2064"/>
              <a:ext cx="1536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6413" name="Picture 4" descr="114_146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44" y="3072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6331" name="Group 8"/>
          <p:cNvGrpSpPr>
            <a:grpSpLocks/>
          </p:cNvGrpSpPr>
          <p:nvPr/>
        </p:nvGrpSpPr>
        <p:grpSpPr bwMode="auto">
          <a:xfrm>
            <a:off x="4572000" y="3352800"/>
            <a:ext cx="1371600" cy="971550"/>
            <a:chOff x="1920" y="2112"/>
            <a:chExt cx="864" cy="612"/>
          </a:xfrm>
        </p:grpSpPr>
        <p:sp>
          <p:nvSpPr>
            <p:cNvPr id="56410" name="Line 9"/>
            <p:cNvSpPr>
              <a:spLocks noChangeShapeType="1"/>
            </p:cNvSpPr>
            <p:nvPr/>
          </p:nvSpPr>
          <p:spPr bwMode="auto">
            <a:xfrm flipH="1">
              <a:off x="2064" y="2112"/>
              <a:ext cx="72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6411" name="Picture 10" descr="114_146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20" y="2544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6332" name="Group 11"/>
          <p:cNvGrpSpPr>
            <a:grpSpLocks/>
          </p:cNvGrpSpPr>
          <p:nvPr/>
        </p:nvGrpSpPr>
        <p:grpSpPr bwMode="auto">
          <a:xfrm>
            <a:off x="5715000" y="2370138"/>
            <a:ext cx="1600200" cy="1200150"/>
            <a:chOff x="2256" y="1152"/>
            <a:chExt cx="1008" cy="756"/>
          </a:xfrm>
        </p:grpSpPr>
        <p:sp>
          <p:nvSpPr>
            <p:cNvPr id="56408" name="Line 12"/>
            <p:cNvSpPr>
              <a:spLocks noChangeShapeType="1"/>
            </p:cNvSpPr>
            <p:nvPr/>
          </p:nvSpPr>
          <p:spPr bwMode="auto">
            <a:xfrm flipH="1">
              <a:off x="2352" y="1152"/>
              <a:ext cx="912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6409" name="Picture 13" descr="109_099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256" y="1728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6333" name="Group 14"/>
          <p:cNvGrpSpPr>
            <a:grpSpLocks/>
          </p:cNvGrpSpPr>
          <p:nvPr/>
        </p:nvGrpSpPr>
        <p:grpSpPr bwMode="auto">
          <a:xfrm>
            <a:off x="8610600" y="4114800"/>
            <a:ext cx="533400" cy="361950"/>
            <a:chOff x="3504" y="1728"/>
            <a:chExt cx="336" cy="228"/>
          </a:xfrm>
        </p:grpSpPr>
        <p:sp>
          <p:nvSpPr>
            <p:cNvPr id="56406" name="Line 15"/>
            <p:cNvSpPr>
              <a:spLocks noChangeShapeType="1"/>
            </p:cNvSpPr>
            <p:nvPr/>
          </p:nvSpPr>
          <p:spPr bwMode="auto">
            <a:xfrm flipH="1">
              <a:off x="3600" y="172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6407" name="Picture 16" descr="114_146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4" y="1776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6334" name="Group 17"/>
          <p:cNvGrpSpPr>
            <a:grpSpLocks/>
          </p:cNvGrpSpPr>
          <p:nvPr/>
        </p:nvGrpSpPr>
        <p:grpSpPr bwMode="auto">
          <a:xfrm>
            <a:off x="6335713" y="2981325"/>
            <a:ext cx="1600200" cy="1200150"/>
            <a:chOff x="2256" y="1152"/>
            <a:chExt cx="1008" cy="756"/>
          </a:xfrm>
        </p:grpSpPr>
        <p:sp>
          <p:nvSpPr>
            <p:cNvPr id="56404" name="Line 18"/>
            <p:cNvSpPr>
              <a:spLocks noChangeShapeType="1"/>
            </p:cNvSpPr>
            <p:nvPr/>
          </p:nvSpPr>
          <p:spPr bwMode="auto">
            <a:xfrm flipH="1">
              <a:off x="2352" y="1152"/>
              <a:ext cx="912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6405" name="Picture 19" descr="109_099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256" y="1728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6335" name="Group 20"/>
          <p:cNvGrpSpPr>
            <a:grpSpLocks/>
          </p:cNvGrpSpPr>
          <p:nvPr/>
        </p:nvGrpSpPr>
        <p:grpSpPr bwMode="auto">
          <a:xfrm>
            <a:off x="7391400" y="2971800"/>
            <a:ext cx="533400" cy="361950"/>
            <a:chOff x="3504" y="1728"/>
            <a:chExt cx="336" cy="228"/>
          </a:xfrm>
        </p:grpSpPr>
        <p:sp>
          <p:nvSpPr>
            <p:cNvPr id="56402" name="Line 21"/>
            <p:cNvSpPr>
              <a:spLocks noChangeShapeType="1"/>
            </p:cNvSpPr>
            <p:nvPr/>
          </p:nvSpPr>
          <p:spPr bwMode="auto">
            <a:xfrm flipH="1">
              <a:off x="3600" y="172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6403" name="Picture 22" descr="114_146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4" y="1776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6336" name="Group 23"/>
          <p:cNvGrpSpPr>
            <a:grpSpLocks/>
          </p:cNvGrpSpPr>
          <p:nvPr/>
        </p:nvGrpSpPr>
        <p:grpSpPr bwMode="auto">
          <a:xfrm>
            <a:off x="5105400" y="1828800"/>
            <a:ext cx="1600200" cy="1200150"/>
            <a:chOff x="2256" y="1152"/>
            <a:chExt cx="1008" cy="756"/>
          </a:xfrm>
        </p:grpSpPr>
        <p:sp>
          <p:nvSpPr>
            <p:cNvPr id="56400" name="Line 24"/>
            <p:cNvSpPr>
              <a:spLocks noChangeShapeType="1"/>
            </p:cNvSpPr>
            <p:nvPr/>
          </p:nvSpPr>
          <p:spPr bwMode="auto">
            <a:xfrm flipH="1">
              <a:off x="2352" y="1152"/>
              <a:ext cx="912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6401" name="Picture 25" descr="109_099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256" y="1728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6337" name="Group 26"/>
          <p:cNvGrpSpPr>
            <a:grpSpLocks/>
          </p:cNvGrpSpPr>
          <p:nvPr/>
        </p:nvGrpSpPr>
        <p:grpSpPr bwMode="auto">
          <a:xfrm>
            <a:off x="7086600" y="2743200"/>
            <a:ext cx="533400" cy="361950"/>
            <a:chOff x="3504" y="1728"/>
            <a:chExt cx="336" cy="228"/>
          </a:xfrm>
        </p:grpSpPr>
        <p:sp>
          <p:nvSpPr>
            <p:cNvPr id="56398" name="Line 27"/>
            <p:cNvSpPr>
              <a:spLocks noChangeShapeType="1"/>
            </p:cNvSpPr>
            <p:nvPr/>
          </p:nvSpPr>
          <p:spPr bwMode="auto">
            <a:xfrm flipH="1">
              <a:off x="3600" y="172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6399" name="Picture 28" descr="114_146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4" y="1776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6338" name="Group 29"/>
          <p:cNvGrpSpPr>
            <a:grpSpLocks/>
          </p:cNvGrpSpPr>
          <p:nvPr/>
        </p:nvGrpSpPr>
        <p:grpSpPr bwMode="auto">
          <a:xfrm>
            <a:off x="8324850" y="3844925"/>
            <a:ext cx="533400" cy="361950"/>
            <a:chOff x="3504" y="1728"/>
            <a:chExt cx="336" cy="228"/>
          </a:xfrm>
        </p:grpSpPr>
        <p:sp>
          <p:nvSpPr>
            <p:cNvPr id="56396" name="Line 30"/>
            <p:cNvSpPr>
              <a:spLocks noChangeShapeType="1"/>
            </p:cNvSpPr>
            <p:nvPr/>
          </p:nvSpPr>
          <p:spPr bwMode="auto">
            <a:xfrm flipH="1">
              <a:off x="3600" y="172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6397" name="Picture 31" descr="114_146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4" y="1776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6339" name="Line 32"/>
          <p:cNvSpPr>
            <a:spLocks noChangeShapeType="1"/>
          </p:cNvSpPr>
          <p:nvPr/>
        </p:nvSpPr>
        <p:spPr bwMode="auto">
          <a:xfrm flipV="1">
            <a:off x="8567738" y="3089275"/>
            <a:ext cx="3048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40" name="Line 33"/>
          <p:cNvSpPr>
            <a:spLocks noChangeShapeType="1"/>
          </p:cNvSpPr>
          <p:nvPr/>
        </p:nvSpPr>
        <p:spPr bwMode="auto">
          <a:xfrm>
            <a:off x="8874125" y="3109913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41" name="Line 34"/>
          <p:cNvSpPr>
            <a:spLocks noChangeShapeType="1"/>
          </p:cNvSpPr>
          <p:nvPr/>
        </p:nvSpPr>
        <p:spPr bwMode="auto">
          <a:xfrm>
            <a:off x="8915400" y="3124200"/>
            <a:ext cx="2286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42" name="Oval 35"/>
          <p:cNvSpPr>
            <a:spLocks noChangeArrowheads="1"/>
          </p:cNvSpPr>
          <p:nvPr/>
        </p:nvSpPr>
        <p:spPr bwMode="auto">
          <a:xfrm>
            <a:off x="8763000" y="37338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43" name="Oval 36"/>
          <p:cNvSpPr>
            <a:spLocks noChangeArrowheads="1"/>
          </p:cNvSpPr>
          <p:nvPr/>
        </p:nvSpPr>
        <p:spPr bwMode="auto">
          <a:xfrm>
            <a:off x="9067800" y="40386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44" name="Oval 37"/>
          <p:cNvSpPr>
            <a:spLocks noChangeArrowheads="1"/>
          </p:cNvSpPr>
          <p:nvPr/>
        </p:nvSpPr>
        <p:spPr bwMode="auto">
          <a:xfrm>
            <a:off x="8458200" y="34290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45" name="Line 38"/>
          <p:cNvSpPr>
            <a:spLocks noChangeShapeType="1"/>
          </p:cNvSpPr>
          <p:nvPr/>
        </p:nvSpPr>
        <p:spPr bwMode="auto">
          <a:xfrm flipV="1">
            <a:off x="7653338" y="2212975"/>
            <a:ext cx="3048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46" name="Line 39"/>
          <p:cNvSpPr>
            <a:spLocks noChangeShapeType="1"/>
          </p:cNvSpPr>
          <p:nvPr/>
        </p:nvSpPr>
        <p:spPr bwMode="auto">
          <a:xfrm>
            <a:off x="7959725" y="2233613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47" name="Line 40"/>
          <p:cNvSpPr>
            <a:spLocks noChangeShapeType="1"/>
          </p:cNvSpPr>
          <p:nvPr/>
        </p:nvSpPr>
        <p:spPr bwMode="auto">
          <a:xfrm>
            <a:off x="8001000" y="2247900"/>
            <a:ext cx="2286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48" name="Oval 41"/>
          <p:cNvSpPr>
            <a:spLocks noChangeArrowheads="1"/>
          </p:cNvSpPr>
          <p:nvPr/>
        </p:nvSpPr>
        <p:spPr bwMode="auto">
          <a:xfrm>
            <a:off x="7848600" y="28575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49" name="Oval 42"/>
          <p:cNvSpPr>
            <a:spLocks noChangeArrowheads="1"/>
          </p:cNvSpPr>
          <p:nvPr/>
        </p:nvSpPr>
        <p:spPr bwMode="auto">
          <a:xfrm>
            <a:off x="8153400" y="31623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50" name="Oval 43"/>
          <p:cNvSpPr>
            <a:spLocks noChangeArrowheads="1"/>
          </p:cNvSpPr>
          <p:nvPr/>
        </p:nvSpPr>
        <p:spPr bwMode="auto">
          <a:xfrm>
            <a:off x="7543800" y="25527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51" name="Line 44"/>
          <p:cNvSpPr>
            <a:spLocks noChangeShapeType="1"/>
          </p:cNvSpPr>
          <p:nvPr/>
        </p:nvSpPr>
        <p:spPr bwMode="auto">
          <a:xfrm flipV="1">
            <a:off x="6738938" y="1298575"/>
            <a:ext cx="3048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52" name="Line 45"/>
          <p:cNvSpPr>
            <a:spLocks noChangeShapeType="1"/>
          </p:cNvSpPr>
          <p:nvPr/>
        </p:nvSpPr>
        <p:spPr bwMode="auto">
          <a:xfrm>
            <a:off x="7045325" y="1319213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53" name="Line 46"/>
          <p:cNvSpPr>
            <a:spLocks noChangeShapeType="1"/>
          </p:cNvSpPr>
          <p:nvPr/>
        </p:nvSpPr>
        <p:spPr bwMode="auto">
          <a:xfrm>
            <a:off x="7086600" y="1333500"/>
            <a:ext cx="2286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54" name="Oval 47"/>
          <p:cNvSpPr>
            <a:spLocks noChangeArrowheads="1"/>
          </p:cNvSpPr>
          <p:nvPr/>
        </p:nvSpPr>
        <p:spPr bwMode="auto">
          <a:xfrm>
            <a:off x="6934200" y="19431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55" name="Oval 48"/>
          <p:cNvSpPr>
            <a:spLocks noChangeArrowheads="1"/>
          </p:cNvSpPr>
          <p:nvPr/>
        </p:nvSpPr>
        <p:spPr bwMode="auto">
          <a:xfrm>
            <a:off x="7239000" y="22479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56" name="Line 49"/>
          <p:cNvSpPr>
            <a:spLocks noChangeShapeType="1"/>
          </p:cNvSpPr>
          <p:nvPr/>
        </p:nvSpPr>
        <p:spPr bwMode="auto">
          <a:xfrm flipV="1">
            <a:off x="7086600" y="381000"/>
            <a:ext cx="6858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57" name="Line 50"/>
          <p:cNvSpPr>
            <a:spLocks noChangeShapeType="1"/>
          </p:cNvSpPr>
          <p:nvPr/>
        </p:nvSpPr>
        <p:spPr bwMode="auto">
          <a:xfrm flipV="1">
            <a:off x="7924800" y="457200"/>
            <a:ext cx="0" cy="1752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58" name="Line 51"/>
          <p:cNvSpPr>
            <a:spLocks noChangeShapeType="1"/>
          </p:cNvSpPr>
          <p:nvPr/>
        </p:nvSpPr>
        <p:spPr bwMode="auto">
          <a:xfrm flipH="1" flipV="1">
            <a:off x="8077200" y="457200"/>
            <a:ext cx="838200" cy="2667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59" name="AutoShape 52"/>
          <p:cNvSpPr>
            <a:spLocks noChangeAspect="1" noChangeArrowheads="1"/>
          </p:cNvSpPr>
          <p:nvPr/>
        </p:nvSpPr>
        <p:spPr bwMode="auto">
          <a:xfrm>
            <a:off x="7658101" y="103188"/>
            <a:ext cx="569913" cy="571500"/>
          </a:xfrm>
          <a:prstGeom prst="diamond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60" name="AutoShape 53"/>
          <p:cNvSpPr>
            <a:spLocks noChangeAspect="1" noChangeArrowheads="1"/>
          </p:cNvSpPr>
          <p:nvPr/>
        </p:nvSpPr>
        <p:spPr bwMode="auto">
          <a:xfrm>
            <a:off x="6629401" y="1676401"/>
            <a:ext cx="244475" cy="244475"/>
          </a:xfrm>
          <a:prstGeom prst="flowChartConnector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61" name="AutoShape 54"/>
          <p:cNvSpPr>
            <a:spLocks noChangeAspect="1" noChangeArrowheads="1"/>
          </p:cNvSpPr>
          <p:nvPr/>
        </p:nvSpPr>
        <p:spPr bwMode="auto">
          <a:xfrm>
            <a:off x="6858000" y="1066800"/>
            <a:ext cx="406400" cy="407988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62" name="AutoShape 55"/>
          <p:cNvSpPr>
            <a:spLocks noChangeAspect="1" noChangeArrowheads="1"/>
          </p:cNvSpPr>
          <p:nvPr/>
        </p:nvSpPr>
        <p:spPr bwMode="auto">
          <a:xfrm>
            <a:off x="7772400" y="1905000"/>
            <a:ext cx="406400" cy="407988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63" name="AutoShape 56"/>
          <p:cNvSpPr>
            <a:spLocks noChangeAspect="1" noChangeArrowheads="1"/>
          </p:cNvSpPr>
          <p:nvPr/>
        </p:nvSpPr>
        <p:spPr bwMode="auto">
          <a:xfrm>
            <a:off x="8686800" y="2819400"/>
            <a:ext cx="406400" cy="407988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56364" name="Picture 57" descr="114_146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57800" y="1295400"/>
            <a:ext cx="914400" cy="68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65" name="Picture 58" descr="109_099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67200" y="19812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676" name="Picture 60" descr="115_153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00" y="33528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67" name="Oval 61"/>
          <p:cNvSpPr>
            <a:spLocks noChangeArrowheads="1"/>
          </p:cNvSpPr>
          <p:nvPr/>
        </p:nvSpPr>
        <p:spPr bwMode="auto">
          <a:xfrm>
            <a:off x="5715000" y="1371600"/>
            <a:ext cx="76200" cy="762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68" name="Oval 62"/>
          <p:cNvSpPr>
            <a:spLocks noChangeArrowheads="1"/>
          </p:cNvSpPr>
          <p:nvPr/>
        </p:nvSpPr>
        <p:spPr bwMode="auto">
          <a:xfrm>
            <a:off x="5845175" y="1328738"/>
            <a:ext cx="76200" cy="762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69" name="Oval 63"/>
          <p:cNvSpPr>
            <a:spLocks noChangeArrowheads="1"/>
          </p:cNvSpPr>
          <p:nvPr/>
        </p:nvSpPr>
        <p:spPr bwMode="auto">
          <a:xfrm>
            <a:off x="5434013" y="1643063"/>
            <a:ext cx="152400" cy="1524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70" name="Oval 64"/>
          <p:cNvSpPr>
            <a:spLocks noChangeArrowheads="1"/>
          </p:cNvSpPr>
          <p:nvPr/>
        </p:nvSpPr>
        <p:spPr bwMode="auto">
          <a:xfrm>
            <a:off x="5632450" y="1795463"/>
            <a:ext cx="152400" cy="1524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71" name="Oval 65"/>
          <p:cNvSpPr>
            <a:spLocks noChangeArrowheads="1"/>
          </p:cNvSpPr>
          <p:nvPr/>
        </p:nvSpPr>
        <p:spPr bwMode="auto">
          <a:xfrm>
            <a:off x="5483225" y="1577975"/>
            <a:ext cx="198438" cy="20955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72" name="Oval 69"/>
          <p:cNvSpPr>
            <a:spLocks noChangeArrowheads="1"/>
          </p:cNvSpPr>
          <p:nvPr/>
        </p:nvSpPr>
        <p:spPr bwMode="auto">
          <a:xfrm>
            <a:off x="4724400" y="2209800"/>
            <a:ext cx="152400" cy="1524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73" name="Oval 70"/>
          <p:cNvSpPr>
            <a:spLocks noChangeArrowheads="1"/>
          </p:cNvSpPr>
          <p:nvPr/>
        </p:nvSpPr>
        <p:spPr bwMode="auto">
          <a:xfrm>
            <a:off x="4640263" y="2241550"/>
            <a:ext cx="152400" cy="1524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1687" name="Line 71"/>
          <p:cNvSpPr>
            <a:spLocks noChangeShapeType="1"/>
          </p:cNvSpPr>
          <p:nvPr/>
        </p:nvSpPr>
        <p:spPr bwMode="auto">
          <a:xfrm flipH="1">
            <a:off x="7107239" y="385764"/>
            <a:ext cx="669925" cy="8651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1688" name="Line 72"/>
          <p:cNvSpPr>
            <a:spLocks noChangeShapeType="1"/>
          </p:cNvSpPr>
          <p:nvPr/>
        </p:nvSpPr>
        <p:spPr bwMode="auto">
          <a:xfrm flipH="1">
            <a:off x="6708776" y="1200151"/>
            <a:ext cx="390525" cy="6127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376" name="Oval 73"/>
          <p:cNvSpPr>
            <a:spLocks noChangeArrowheads="1"/>
          </p:cNvSpPr>
          <p:nvPr/>
        </p:nvSpPr>
        <p:spPr bwMode="auto">
          <a:xfrm>
            <a:off x="4608513" y="2141538"/>
            <a:ext cx="315912" cy="3302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1690" name="Line 74"/>
          <p:cNvSpPr>
            <a:spLocks noChangeShapeType="1"/>
          </p:cNvSpPr>
          <p:nvPr/>
        </p:nvSpPr>
        <p:spPr bwMode="auto">
          <a:xfrm flipV="1">
            <a:off x="2762251" y="381001"/>
            <a:ext cx="5014913" cy="33194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1691" name="Oval 75"/>
          <p:cNvSpPr>
            <a:spLocks noChangeArrowheads="1"/>
          </p:cNvSpPr>
          <p:nvPr/>
        </p:nvSpPr>
        <p:spPr bwMode="auto">
          <a:xfrm>
            <a:off x="2714625" y="3552825"/>
            <a:ext cx="152400" cy="2286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1692" name="Line 76"/>
          <p:cNvSpPr>
            <a:spLocks noChangeShapeType="1"/>
          </p:cNvSpPr>
          <p:nvPr/>
        </p:nvSpPr>
        <p:spPr bwMode="auto">
          <a:xfrm flipH="1">
            <a:off x="5294313" y="1831976"/>
            <a:ext cx="1414462" cy="10509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1693" name="Oval 77"/>
          <p:cNvSpPr>
            <a:spLocks noChangeArrowheads="1"/>
          </p:cNvSpPr>
          <p:nvPr/>
        </p:nvSpPr>
        <p:spPr bwMode="auto">
          <a:xfrm>
            <a:off x="2530475" y="3668713"/>
            <a:ext cx="152400" cy="2286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1694" name="Line 78"/>
          <p:cNvSpPr>
            <a:spLocks noChangeShapeType="1"/>
          </p:cNvSpPr>
          <p:nvPr/>
        </p:nvSpPr>
        <p:spPr bwMode="auto">
          <a:xfrm flipV="1">
            <a:off x="2562226" y="400051"/>
            <a:ext cx="5241925" cy="33893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1695" name="Line 79"/>
          <p:cNvSpPr>
            <a:spLocks noChangeShapeType="1"/>
          </p:cNvSpPr>
          <p:nvPr/>
        </p:nvSpPr>
        <p:spPr bwMode="auto">
          <a:xfrm flipH="1">
            <a:off x="7046913" y="401638"/>
            <a:ext cx="735012" cy="889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1696" name="Line 80"/>
          <p:cNvSpPr>
            <a:spLocks noChangeShapeType="1"/>
          </p:cNvSpPr>
          <p:nvPr/>
        </p:nvSpPr>
        <p:spPr bwMode="auto">
          <a:xfrm flipH="1">
            <a:off x="7046914" y="1238250"/>
            <a:ext cx="3175" cy="8699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1697" name="Oval 81"/>
          <p:cNvSpPr>
            <a:spLocks noChangeArrowheads="1"/>
          </p:cNvSpPr>
          <p:nvPr/>
        </p:nvSpPr>
        <p:spPr bwMode="auto">
          <a:xfrm>
            <a:off x="2552700" y="3467101"/>
            <a:ext cx="160338" cy="263525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1698" name="Line 82"/>
          <p:cNvSpPr>
            <a:spLocks noChangeShapeType="1"/>
          </p:cNvSpPr>
          <p:nvPr/>
        </p:nvSpPr>
        <p:spPr bwMode="auto">
          <a:xfrm flipV="1">
            <a:off x="2598739" y="296864"/>
            <a:ext cx="5394325" cy="3317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1699" name="Line 83"/>
          <p:cNvSpPr>
            <a:spLocks noChangeShapeType="1"/>
          </p:cNvSpPr>
          <p:nvPr/>
        </p:nvSpPr>
        <p:spPr bwMode="auto">
          <a:xfrm>
            <a:off x="8001001" y="301626"/>
            <a:ext cx="898525" cy="27162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1700" name="Line 84"/>
          <p:cNvSpPr>
            <a:spLocks noChangeShapeType="1"/>
          </p:cNvSpPr>
          <p:nvPr/>
        </p:nvSpPr>
        <p:spPr bwMode="auto">
          <a:xfrm flipH="1">
            <a:off x="8570913" y="2978151"/>
            <a:ext cx="328612" cy="5445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56388" name="Group 97"/>
          <p:cNvGrpSpPr>
            <a:grpSpLocks/>
          </p:cNvGrpSpPr>
          <p:nvPr/>
        </p:nvGrpSpPr>
        <p:grpSpPr bwMode="auto">
          <a:xfrm>
            <a:off x="5562600" y="3276600"/>
            <a:ext cx="2667000" cy="1885950"/>
            <a:chOff x="2544" y="2064"/>
            <a:chExt cx="1680" cy="1188"/>
          </a:xfrm>
        </p:grpSpPr>
        <p:sp>
          <p:nvSpPr>
            <p:cNvPr id="56394" name="Line 98"/>
            <p:cNvSpPr>
              <a:spLocks noChangeShapeType="1"/>
            </p:cNvSpPr>
            <p:nvPr/>
          </p:nvSpPr>
          <p:spPr bwMode="auto">
            <a:xfrm flipH="1">
              <a:off x="2688" y="2064"/>
              <a:ext cx="1536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6395" name="Picture 99" descr="114_146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44" y="3072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1720" name="Line 104"/>
          <p:cNvSpPr>
            <a:spLocks noChangeShapeType="1"/>
          </p:cNvSpPr>
          <p:nvPr/>
        </p:nvSpPr>
        <p:spPr bwMode="auto">
          <a:xfrm flipH="1">
            <a:off x="6096000" y="3505201"/>
            <a:ext cx="2514600" cy="18399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390" name="Title 9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9" name="Title 62"/>
          <p:cNvSpPr txBox="1">
            <a:spLocks/>
          </p:cNvSpPr>
          <p:nvPr/>
        </p:nvSpPr>
        <p:spPr bwMode="auto">
          <a:xfrm>
            <a:off x="1600200" y="60198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b="0" ker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Populating the vocabulary tree/inverted index</a:t>
            </a:r>
            <a:endParaRPr lang="en-US" b="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392" name="TextBox 99"/>
          <p:cNvSpPr txBox="1">
            <a:spLocks noChangeArrowheads="1"/>
          </p:cNvSpPr>
          <p:nvPr/>
        </p:nvSpPr>
        <p:spPr bwMode="auto">
          <a:xfrm>
            <a:off x="8723314" y="6473826"/>
            <a:ext cx="18684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>
                <a:latin typeface="Arial" pitchFamily="34" charset="0"/>
                <a:cs typeface="Arial" pitchFamily="34" charset="0"/>
              </a:rPr>
              <a:t>Slide credit: D. Nister</a:t>
            </a:r>
          </a:p>
        </p:txBody>
      </p: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2514600" y="1535114"/>
            <a:ext cx="16208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latin typeface="Arial" pitchFamily="34" charset="0"/>
                <a:cs typeface="Arial" pitchFamily="34" charset="0"/>
              </a:rPr>
              <a:t>Model images</a:t>
            </a:r>
          </a:p>
        </p:txBody>
      </p:sp>
    </p:spTree>
    <p:extLst>
      <p:ext uri="{BB962C8B-B14F-4D97-AF65-F5344CB8AC3E}">
        <p14:creationId xmlns:p14="http://schemas.microsoft.com/office/powerpoint/2010/main" val="108595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1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1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1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1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87" grpId="0" animBg="1"/>
      <p:bldP spid="111687" grpId="1" animBg="1"/>
      <p:bldP spid="111688" grpId="0" animBg="1"/>
      <p:bldP spid="111688" grpId="1" animBg="1"/>
      <p:bldP spid="111690" grpId="0" animBg="1"/>
      <p:bldP spid="111690" grpId="1" animBg="1"/>
      <p:bldP spid="111691" grpId="0" animBg="1"/>
      <p:bldP spid="111692" grpId="0" animBg="1"/>
      <p:bldP spid="111692" grpId="1" animBg="1"/>
      <p:bldP spid="111693" grpId="0" animBg="1"/>
      <p:bldP spid="111694" grpId="0" animBg="1"/>
      <p:bldP spid="111694" grpId="1" animBg="1"/>
      <p:bldP spid="111695" grpId="0" animBg="1"/>
      <p:bldP spid="111695" grpId="1" animBg="1"/>
      <p:bldP spid="111696" grpId="0" animBg="1"/>
      <p:bldP spid="111696" grpId="1" animBg="1"/>
      <p:bldP spid="111697" grpId="0" animBg="1"/>
      <p:bldP spid="111698" grpId="0" animBg="1"/>
      <p:bldP spid="111698" grpId="1" animBg="1"/>
      <p:bldP spid="111699" grpId="0" animBg="1"/>
      <p:bldP spid="111699" grpId="1" animBg="1"/>
      <p:bldP spid="111700" grpId="0" animBg="1"/>
      <p:bldP spid="111700" grpId="1" animBg="1"/>
      <p:bldP spid="111720" grpId="0" animBg="1"/>
      <p:bldP spid="111720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6" name="Group 2"/>
          <p:cNvGrpSpPr>
            <a:grpSpLocks/>
          </p:cNvGrpSpPr>
          <p:nvPr/>
        </p:nvGrpSpPr>
        <p:grpSpPr bwMode="auto">
          <a:xfrm>
            <a:off x="8001000" y="4114800"/>
            <a:ext cx="533400" cy="361950"/>
            <a:chOff x="3504" y="1728"/>
            <a:chExt cx="336" cy="228"/>
          </a:xfrm>
        </p:grpSpPr>
        <p:sp>
          <p:nvSpPr>
            <p:cNvPr id="57463" name="Line 3"/>
            <p:cNvSpPr>
              <a:spLocks noChangeShapeType="1"/>
            </p:cNvSpPr>
            <p:nvPr/>
          </p:nvSpPr>
          <p:spPr bwMode="auto">
            <a:xfrm flipH="1">
              <a:off x="3600" y="172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464" name="Picture 4" descr="114_146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4" y="1776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7347" name="Picture 5" descr="114_146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2667000"/>
            <a:ext cx="914400" cy="68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8" name="Oval 6"/>
          <p:cNvSpPr>
            <a:spLocks noChangeArrowheads="1"/>
          </p:cNvSpPr>
          <p:nvPr/>
        </p:nvSpPr>
        <p:spPr bwMode="auto">
          <a:xfrm>
            <a:off x="3581400" y="2819400"/>
            <a:ext cx="152400" cy="2286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49" name="Oval 7"/>
          <p:cNvSpPr>
            <a:spLocks noChangeArrowheads="1"/>
          </p:cNvSpPr>
          <p:nvPr/>
        </p:nvSpPr>
        <p:spPr bwMode="auto">
          <a:xfrm>
            <a:off x="3768725" y="3040063"/>
            <a:ext cx="152400" cy="2286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0" name="Oval 8"/>
          <p:cNvSpPr>
            <a:spLocks noChangeArrowheads="1"/>
          </p:cNvSpPr>
          <p:nvPr/>
        </p:nvSpPr>
        <p:spPr bwMode="auto">
          <a:xfrm>
            <a:off x="3810000" y="2743201"/>
            <a:ext cx="160338" cy="263525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7351" name="Group 9"/>
          <p:cNvGrpSpPr>
            <a:grpSpLocks/>
          </p:cNvGrpSpPr>
          <p:nvPr/>
        </p:nvGrpSpPr>
        <p:grpSpPr bwMode="auto">
          <a:xfrm>
            <a:off x="3127375" y="2914650"/>
            <a:ext cx="2114550" cy="1531938"/>
            <a:chOff x="1010" y="1836"/>
            <a:chExt cx="1332" cy="965"/>
          </a:xfrm>
        </p:grpSpPr>
        <p:sp>
          <p:nvSpPr>
            <p:cNvPr id="57461" name="Line 10"/>
            <p:cNvSpPr>
              <a:spLocks noChangeShapeType="1"/>
            </p:cNvSpPr>
            <p:nvPr/>
          </p:nvSpPr>
          <p:spPr bwMode="auto">
            <a:xfrm flipH="1">
              <a:off x="1106" y="1836"/>
              <a:ext cx="1236" cy="8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462" name="Picture 11" descr="115_153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10" y="2621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7352" name="Group 12"/>
          <p:cNvGrpSpPr>
            <a:grpSpLocks/>
          </p:cNvGrpSpPr>
          <p:nvPr/>
        </p:nvGrpSpPr>
        <p:grpSpPr bwMode="auto">
          <a:xfrm>
            <a:off x="4876800" y="5334000"/>
            <a:ext cx="1176338" cy="865188"/>
            <a:chOff x="1920" y="3187"/>
            <a:chExt cx="741" cy="545"/>
          </a:xfrm>
        </p:grpSpPr>
        <p:sp>
          <p:nvSpPr>
            <p:cNvPr id="57459" name="Line 13"/>
            <p:cNvSpPr>
              <a:spLocks noChangeShapeType="1"/>
            </p:cNvSpPr>
            <p:nvPr/>
          </p:nvSpPr>
          <p:spPr bwMode="auto">
            <a:xfrm flipH="1">
              <a:off x="2016" y="3187"/>
              <a:ext cx="645" cy="4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460" name="Picture 14" descr="115_153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20" y="3552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7353" name="Group 15"/>
          <p:cNvGrpSpPr>
            <a:grpSpLocks/>
          </p:cNvGrpSpPr>
          <p:nvPr/>
        </p:nvGrpSpPr>
        <p:grpSpPr bwMode="auto">
          <a:xfrm>
            <a:off x="3352800" y="2057400"/>
            <a:ext cx="3657600" cy="2647950"/>
            <a:chOff x="1152" y="1296"/>
            <a:chExt cx="2304" cy="1668"/>
          </a:xfrm>
        </p:grpSpPr>
        <p:sp>
          <p:nvSpPr>
            <p:cNvPr id="57457" name="Line 16"/>
            <p:cNvSpPr>
              <a:spLocks noChangeShapeType="1"/>
            </p:cNvSpPr>
            <p:nvPr/>
          </p:nvSpPr>
          <p:spPr bwMode="auto">
            <a:xfrm flipH="1">
              <a:off x="1248" y="1296"/>
              <a:ext cx="2208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458" name="Picture 17" descr="115_153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52" y="2784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7354" name="Group 18"/>
          <p:cNvGrpSpPr>
            <a:grpSpLocks/>
          </p:cNvGrpSpPr>
          <p:nvPr/>
        </p:nvGrpSpPr>
        <p:grpSpPr bwMode="auto">
          <a:xfrm>
            <a:off x="5908675" y="3554413"/>
            <a:ext cx="2667000" cy="1885950"/>
            <a:chOff x="2544" y="2064"/>
            <a:chExt cx="1680" cy="1188"/>
          </a:xfrm>
        </p:grpSpPr>
        <p:sp>
          <p:nvSpPr>
            <p:cNvPr id="57455" name="Line 19"/>
            <p:cNvSpPr>
              <a:spLocks noChangeShapeType="1"/>
            </p:cNvSpPr>
            <p:nvPr/>
          </p:nvSpPr>
          <p:spPr bwMode="auto">
            <a:xfrm flipH="1">
              <a:off x="2688" y="2064"/>
              <a:ext cx="1536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456" name="Picture 20" descr="114_146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44" y="3072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7355" name="Group 21"/>
          <p:cNvGrpSpPr>
            <a:grpSpLocks/>
          </p:cNvGrpSpPr>
          <p:nvPr/>
        </p:nvGrpSpPr>
        <p:grpSpPr bwMode="auto">
          <a:xfrm>
            <a:off x="4572000" y="3352800"/>
            <a:ext cx="1371600" cy="971550"/>
            <a:chOff x="1920" y="2112"/>
            <a:chExt cx="864" cy="612"/>
          </a:xfrm>
        </p:grpSpPr>
        <p:sp>
          <p:nvSpPr>
            <p:cNvPr id="57453" name="Line 22"/>
            <p:cNvSpPr>
              <a:spLocks noChangeShapeType="1"/>
            </p:cNvSpPr>
            <p:nvPr/>
          </p:nvSpPr>
          <p:spPr bwMode="auto">
            <a:xfrm flipH="1">
              <a:off x="2064" y="2112"/>
              <a:ext cx="72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454" name="Picture 23" descr="114_146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20" y="2544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7356" name="Group 24"/>
          <p:cNvGrpSpPr>
            <a:grpSpLocks/>
          </p:cNvGrpSpPr>
          <p:nvPr/>
        </p:nvGrpSpPr>
        <p:grpSpPr bwMode="auto">
          <a:xfrm>
            <a:off x="5715000" y="2370138"/>
            <a:ext cx="1600200" cy="1200150"/>
            <a:chOff x="2256" y="1152"/>
            <a:chExt cx="1008" cy="756"/>
          </a:xfrm>
        </p:grpSpPr>
        <p:sp>
          <p:nvSpPr>
            <p:cNvPr id="57451" name="Line 25"/>
            <p:cNvSpPr>
              <a:spLocks noChangeShapeType="1"/>
            </p:cNvSpPr>
            <p:nvPr/>
          </p:nvSpPr>
          <p:spPr bwMode="auto">
            <a:xfrm flipH="1">
              <a:off x="2352" y="1152"/>
              <a:ext cx="912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452" name="Picture 26" descr="109_099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256" y="1728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7357" name="Group 27"/>
          <p:cNvGrpSpPr>
            <a:grpSpLocks/>
          </p:cNvGrpSpPr>
          <p:nvPr/>
        </p:nvGrpSpPr>
        <p:grpSpPr bwMode="auto">
          <a:xfrm>
            <a:off x="8610600" y="4114800"/>
            <a:ext cx="533400" cy="361950"/>
            <a:chOff x="3504" y="1728"/>
            <a:chExt cx="336" cy="228"/>
          </a:xfrm>
        </p:grpSpPr>
        <p:sp>
          <p:nvSpPr>
            <p:cNvPr id="57449" name="Line 28"/>
            <p:cNvSpPr>
              <a:spLocks noChangeShapeType="1"/>
            </p:cNvSpPr>
            <p:nvPr/>
          </p:nvSpPr>
          <p:spPr bwMode="auto">
            <a:xfrm flipH="1">
              <a:off x="3600" y="172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450" name="Picture 29" descr="114_146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4" y="1776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7358" name="Group 30"/>
          <p:cNvGrpSpPr>
            <a:grpSpLocks/>
          </p:cNvGrpSpPr>
          <p:nvPr/>
        </p:nvGrpSpPr>
        <p:grpSpPr bwMode="auto">
          <a:xfrm>
            <a:off x="6335713" y="2981325"/>
            <a:ext cx="1600200" cy="1200150"/>
            <a:chOff x="2256" y="1152"/>
            <a:chExt cx="1008" cy="756"/>
          </a:xfrm>
        </p:grpSpPr>
        <p:sp>
          <p:nvSpPr>
            <p:cNvPr id="57447" name="Line 31"/>
            <p:cNvSpPr>
              <a:spLocks noChangeShapeType="1"/>
            </p:cNvSpPr>
            <p:nvPr/>
          </p:nvSpPr>
          <p:spPr bwMode="auto">
            <a:xfrm flipH="1">
              <a:off x="2352" y="1152"/>
              <a:ext cx="912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448" name="Picture 32" descr="109_099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256" y="1728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7359" name="Group 33"/>
          <p:cNvGrpSpPr>
            <a:grpSpLocks/>
          </p:cNvGrpSpPr>
          <p:nvPr/>
        </p:nvGrpSpPr>
        <p:grpSpPr bwMode="auto">
          <a:xfrm>
            <a:off x="7391400" y="2971800"/>
            <a:ext cx="533400" cy="361950"/>
            <a:chOff x="3504" y="1728"/>
            <a:chExt cx="336" cy="228"/>
          </a:xfrm>
        </p:grpSpPr>
        <p:sp>
          <p:nvSpPr>
            <p:cNvPr id="57445" name="Line 34"/>
            <p:cNvSpPr>
              <a:spLocks noChangeShapeType="1"/>
            </p:cNvSpPr>
            <p:nvPr/>
          </p:nvSpPr>
          <p:spPr bwMode="auto">
            <a:xfrm flipH="1">
              <a:off x="3600" y="172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446" name="Picture 35" descr="114_146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4" y="1776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7360" name="Group 36"/>
          <p:cNvGrpSpPr>
            <a:grpSpLocks/>
          </p:cNvGrpSpPr>
          <p:nvPr/>
        </p:nvGrpSpPr>
        <p:grpSpPr bwMode="auto">
          <a:xfrm>
            <a:off x="5105400" y="1828800"/>
            <a:ext cx="1600200" cy="1200150"/>
            <a:chOff x="2256" y="1152"/>
            <a:chExt cx="1008" cy="756"/>
          </a:xfrm>
        </p:grpSpPr>
        <p:sp>
          <p:nvSpPr>
            <p:cNvPr id="57443" name="Line 37"/>
            <p:cNvSpPr>
              <a:spLocks noChangeShapeType="1"/>
            </p:cNvSpPr>
            <p:nvPr/>
          </p:nvSpPr>
          <p:spPr bwMode="auto">
            <a:xfrm flipH="1">
              <a:off x="2352" y="1152"/>
              <a:ext cx="912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444" name="Picture 38" descr="109_099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256" y="1728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7361" name="Group 39"/>
          <p:cNvGrpSpPr>
            <a:grpSpLocks/>
          </p:cNvGrpSpPr>
          <p:nvPr/>
        </p:nvGrpSpPr>
        <p:grpSpPr bwMode="auto">
          <a:xfrm>
            <a:off x="7086600" y="2743200"/>
            <a:ext cx="533400" cy="361950"/>
            <a:chOff x="3504" y="1728"/>
            <a:chExt cx="336" cy="228"/>
          </a:xfrm>
        </p:grpSpPr>
        <p:sp>
          <p:nvSpPr>
            <p:cNvPr id="57441" name="Line 40"/>
            <p:cNvSpPr>
              <a:spLocks noChangeShapeType="1"/>
            </p:cNvSpPr>
            <p:nvPr/>
          </p:nvSpPr>
          <p:spPr bwMode="auto">
            <a:xfrm flipH="1">
              <a:off x="3600" y="172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442" name="Picture 41" descr="114_146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4" y="1776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7362" name="Group 42"/>
          <p:cNvGrpSpPr>
            <a:grpSpLocks/>
          </p:cNvGrpSpPr>
          <p:nvPr/>
        </p:nvGrpSpPr>
        <p:grpSpPr bwMode="auto">
          <a:xfrm>
            <a:off x="8324850" y="3844925"/>
            <a:ext cx="533400" cy="361950"/>
            <a:chOff x="3504" y="1728"/>
            <a:chExt cx="336" cy="228"/>
          </a:xfrm>
        </p:grpSpPr>
        <p:sp>
          <p:nvSpPr>
            <p:cNvPr id="57439" name="Line 43"/>
            <p:cNvSpPr>
              <a:spLocks noChangeShapeType="1"/>
            </p:cNvSpPr>
            <p:nvPr/>
          </p:nvSpPr>
          <p:spPr bwMode="auto">
            <a:xfrm flipH="1">
              <a:off x="3600" y="172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440" name="Picture 44" descr="114_146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4" y="1776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7363" name="Line 45"/>
          <p:cNvSpPr>
            <a:spLocks noChangeShapeType="1"/>
          </p:cNvSpPr>
          <p:nvPr/>
        </p:nvSpPr>
        <p:spPr bwMode="auto">
          <a:xfrm flipV="1">
            <a:off x="8567738" y="3089275"/>
            <a:ext cx="3048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64" name="Line 46"/>
          <p:cNvSpPr>
            <a:spLocks noChangeShapeType="1"/>
          </p:cNvSpPr>
          <p:nvPr/>
        </p:nvSpPr>
        <p:spPr bwMode="auto">
          <a:xfrm>
            <a:off x="8874125" y="3109913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65" name="Line 47"/>
          <p:cNvSpPr>
            <a:spLocks noChangeShapeType="1"/>
          </p:cNvSpPr>
          <p:nvPr/>
        </p:nvSpPr>
        <p:spPr bwMode="auto">
          <a:xfrm>
            <a:off x="8915400" y="3124200"/>
            <a:ext cx="2286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66" name="Oval 48"/>
          <p:cNvSpPr>
            <a:spLocks noChangeArrowheads="1"/>
          </p:cNvSpPr>
          <p:nvPr/>
        </p:nvSpPr>
        <p:spPr bwMode="auto">
          <a:xfrm>
            <a:off x="8763000" y="37338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67" name="Oval 49"/>
          <p:cNvSpPr>
            <a:spLocks noChangeArrowheads="1"/>
          </p:cNvSpPr>
          <p:nvPr/>
        </p:nvSpPr>
        <p:spPr bwMode="auto">
          <a:xfrm>
            <a:off x="9067800" y="40386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68" name="Oval 50"/>
          <p:cNvSpPr>
            <a:spLocks noChangeArrowheads="1"/>
          </p:cNvSpPr>
          <p:nvPr/>
        </p:nvSpPr>
        <p:spPr bwMode="auto">
          <a:xfrm>
            <a:off x="8458200" y="34290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69" name="Line 51"/>
          <p:cNvSpPr>
            <a:spLocks noChangeShapeType="1"/>
          </p:cNvSpPr>
          <p:nvPr/>
        </p:nvSpPr>
        <p:spPr bwMode="auto">
          <a:xfrm flipV="1">
            <a:off x="7653338" y="2212975"/>
            <a:ext cx="3048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70" name="Line 52"/>
          <p:cNvSpPr>
            <a:spLocks noChangeShapeType="1"/>
          </p:cNvSpPr>
          <p:nvPr/>
        </p:nvSpPr>
        <p:spPr bwMode="auto">
          <a:xfrm>
            <a:off x="7959725" y="2233613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71" name="Line 53"/>
          <p:cNvSpPr>
            <a:spLocks noChangeShapeType="1"/>
          </p:cNvSpPr>
          <p:nvPr/>
        </p:nvSpPr>
        <p:spPr bwMode="auto">
          <a:xfrm>
            <a:off x="8001000" y="2247900"/>
            <a:ext cx="2286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72" name="Oval 54"/>
          <p:cNvSpPr>
            <a:spLocks noChangeArrowheads="1"/>
          </p:cNvSpPr>
          <p:nvPr/>
        </p:nvSpPr>
        <p:spPr bwMode="auto">
          <a:xfrm>
            <a:off x="7848600" y="28575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73" name="Oval 55"/>
          <p:cNvSpPr>
            <a:spLocks noChangeArrowheads="1"/>
          </p:cNvSpPr>
          <p:nvPr/>
        </p:nvSpPr>
        <p:spPr bwMode="auto">
          <a:xfrm>
            <a:off x="8153400" y="31623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74" name="Oval 56"/>
          <p:cNvSpPr>
            <a:spLocks noChangeArrowheads="1"/>
          </p:cNvSpPr>
          <p:nvPr/>
        </p:nvSpPr>
        <p:spPr bwMode="auto">
          <a:xfrm>
            <a:off x="7543800" y="25527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75" name="Line 57"/>
          <p:cNvSpPr>
            <a:spLocks noChangeShapeType="1"/>
          </p:cNvSpPr>
          <p:nvPr/>
        </p:nvSpPr>
        <p:spPr bwMode="auto">
          <a:xfrm flipV="1">
            <a:off x="6738938" y="1298575"/>
            <a:ext cx="3048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76" name="Line 58"/>
          <p:cNvSpPr>
            <a:spLocks noChangeShapeType="1"/>
          </p:cNvSpPr>
          <p:nvPr/>
        </p:nvSpPr>
        <p:spPr bwMode="auto">
          <a:xfrm>
            <a:off x="7045325" y="1319213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77" name="Line 59"/>
          <p:cNvSpPr>
            <a:spLocks noChangeShapeType="1"/>
          </p:cNvSpPr>
          <p:nvPr/>
        </p:nvSpPr>
        <p:spPr bwMode="auto">
          <a:xfrm>
            <a:off x="7086600" y="1333500"/>
            <a:ext cx="2286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78" name="Oval 60"/>
          <p:cNvSpPr>
            <a:spLocks noChangeArrowheads="1"/>
          </p:cNvSpPr>
          <p:nvPr/>
        </p:nvSpPr>
        <p:spPr bwMode="auto">
          <a:xfrm>
            <a:off x="6934200" y="19431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79" name="Oval 61"/>
          <p:cNvSpPr>
            <a:spLocks noChangeArrowheads="1"/>
          </p:cNvSpPr>
          <p:nvPr/>
        </p:nvSpPr>
        <p:spPr bwMode="auto">
          <a:xfrm>
            <a:off x="7239000" y="22479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80" name="Line 62"/>
          <p:cNvSpPr>
            <a:spLocks noChangeShapeType="1"/>
          </p:cNvSpPr>
          <p:nvPr/>
        </p:nvSpPr>
        <p:spPr bwMode="auto">
          <a:xfrm flipV="1">
            <a:off x="7086600" y="381000"/>
            <a:ext cx="6858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81" name="Line 63"/>
          <p:cNvSpPr>
            <a:spLocks noChangeShapeType="1"/>
          </p:cNvSpPr>
          <p:nvPr/>
        </p:nvSpPr>
        <p:spPr bwMode="auto">
          <a:xfrm flipV="1">
            <a:off x="7924800" y="457200"/>
            <a:ext cx="0" cy="1752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82" name="Line 64"/>
          <p:cNvSpPr>
            <a:spLocks noChangeShapeType="1"/>
          </p:cNvSpPr>
          <p:nvPr/>
        </p:nvSpPr>
        <p:spPr bwMode="auto">
          <a:xfrm flipH="1" flipV="1">
            <a:off x="8077200" y="457200"/>
            <a:ext cx="838200" cy="2667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83" name="AutoShape 65"/>
          <p:cNvSpPr>
            <a:spLocks noChangeAspect="1" noChangeArrowheads="1"/>
          </p:cNvSpPr>
          <p:nvPr/>
        </p:nvSpPr>
        <p:spPr bwMode="auto">
          <a:xfrm>
            <a:off x="7658101" y="103188"/>
            <a:ext cx="569913" cy="571500"/>
          </a:xfrm>
          <a:prstGeom prst="diamond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84" name="AutoShape 66"/>
          <p:cNvSpPr>
            <a:spLocks noChangeAspect="1" noChangeArrowheads="1"/>
          </p:cNvSpPr>
          <p:nvPr/>
        </p:nvSpPr>
        <p:spPr bwMode="auto">
          <a:xfrm>
            <a:off x="6629401" y="1676401"/>
            <a:ext cx="244475" cy="244475"/>
          </a:xfrm>
          <a:prstGeom prst="flowChartConnector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85" name="AutoShape 67"/>
          <p:cNvSpPr>
            <a:spLocks noChangeAspect="1" noChangeArrowheads="1"/>
          </p:cNvSpPr>
          <p:nvPr/>
        </p:nvSpPr>
        <p:spPr bwMode="auto">
          <a:xfrm>
            <a:off x="6858000" y="1066800"/>
            <a:ext cx="406400" cy="407988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86" name="AutoShape 68"/>
          <p:cNvSpPr>
            <a:spLocks noChangeAspect="1" noChangeArrowheads="1"/>
          </p:cNvSpPr>
          <p:nvPr/>
        </p:nvSpPr>
        <p:spPr bwMode="auto">
          <a:xfrm>
            <a:off x="7772400" y="1905000"/>
            <a:ext cx="406400" cy="407988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87" name="AutoShape 69"/>
          <p:cNvSpPr>
            <a:spLocks noChangeAspect="1" noChangeArrowheads="1"/>
          </p:cNvSpPr>
          <p:nvPr/>
        </p:nvSpPr>
        <p:spPr bwMode="auto">
          <a:xfrm>
            <a:off x="8686800" y="2819400"/>
            <a:ext cx="406400" cy="407988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57388" name="Picture 70" descr="114_146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57800" y="1295400"/>
            <a:ext cx="914400" cy="68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89" name="Picture 71" descr="109_099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67200" y="19812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90" name="Picture 72" descr="115_153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00" y="33528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91" name="Oval 73"/>
          <p:cNvSpPr>
            <a:spLocks noChangeArrowheads="1"/>
          </p:cNvSpPr>
          <p:nvPr/>
        </p:nvSpPr>
        <p:spPr bwMode="auto">
          <a:xfrm>
            <a:off x="5715000" y="1371600"/>
            <a:ext cx="76200" cy="762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92" name="Oval 74"/>
          <p:cNvSpPr>
            <a:spLocks noChangeArrowheads="1"/>
          </p:cNvSpPr>
          <p:nvPr/>
        </p:nvSpPr>
        <p:spPr bwMode="auto">
          <a:xfrm>
            <a:off x="5845175" y="1328738"/>
            <a:ext cx="76200" cy="762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93" name="Oval 75"/>
          <p:cNvSpPr>
            <a:spLocks noChangeArrowheads="1"/>
          </p:cNvSpPr>
          <p:nvPr/>
        </p:nvSpPr>
        <p:spPr bwMode="auto">
          <a:xfrm>
            <a:off x="5434013" y="1643063"/>
            <a:ext cx="152400" cy="1524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94" name="Oval 76"/>
          <p:cNvSpPr>
            <a:spLocks noChangeArrowheads="1"/>
          </p:cNvSpPr>
          <p:nvPr/>
        </p:nvSpPr>
        <p:spPr bwMode="auto">
          <a:xfrm>
            <a:off x="5632450" y="1795463"/>
            <a:ext cx="152400" cy="1524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95" name="Oval 77"/>
          <p:cNvSpPr>
            <a:spLocks noChangeArrowheads="1"/>
          </p:cNvSpPr>
          <p:nvPr/>
        </p:nvSpPr>
        <p:spPr bwMode="auto">
          <a:xfrm>
            <a:off x="5483225" y="1577975"/>
            <a:ext cx="198438" cy="20955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96" name="Oval 78"/>
          <p:cNvSpPr>
            <a:spLocks noChangeArrowheads="1"/>
          </p:cNvSpPr>
          <p:nvPr/>
        </p:nvSpPr>
        <p:spPr bwMode="auto">
          <a:xfrm>
            <a:off x="4724400" y="2209800"/>
            <a:ext cx="152400" cy="1524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97" name="Oval 79"/>
          <p:cNvSpPr>
            <a:spLocks noChangeArrowheads="1"/>
          </p:cNvSpPr>
          <p:nvPr/>
        </p:nvSpPr>
        <p:spPr bwMode="auto">
          <a:xfrm>
            <a:off x="4640263" y="2241550"/>
            <a:ext cx="152400" cy="1524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98" name="Oval 82"/>
          <p:cNvSpPr>
            <a:spLocks noChangeArrowheads="1"/>
          </p:cNvSpPr>
          <p:nvPr/>
        </p:nvSpPr>
        <p:spPr bwMode="auto">
          <a:xfrm>
            <a:off x="4608513" y="2141538"/>
            <a:ext cx="315912" cy="3302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99" name="Oval 84"/>
          <p:cNvSpPr>
            <a:spLocks noChangeArrowheads="1"/>
          </p:cNvSpPr>
          <p:nvPr/>
        </p:nvSpPr>
        <p:spPr bwMode="auto">
          <a:xfrm>
            <a:off x="2714625" y="3552825"/>
            <a:ext cx="152400" cy="2286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400" name="Oval 86"/>
          <p:cNvSpPr>
            <a:spLocks noChangeArrowheads="1"/>
          </p:cNvSpPr>
          <p:nvPr/>
        </p:nvSpPr>
        <p:spPr bwMode="auto">
          <a:xfrm>
            <a:off x="2530475" y="3668713"/>
            <a:ext cx="152400" cy="2286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401" name="Oval 90"/>
          <p:cNvSpPr>
            <a:spLocks noChangeArrowheads="1"/>
          </p:cNvSpPr>
          <p:nvPr/>
        </p:nvSpPr>
        <p:spPr bwMode="auto">
          <a:xfrm>
            <a:off x="2552700" y="3467101"/>
            <a:ext cx="160338" cy="263525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7402" name="Group 94"/>
          <p:cNvGrpSpPr>
            <a:grpSpLocks/>
          </p:cNvGrpSpPr>
          <p:nvPr/>
        </p:nvGrpSpPr>
        <p:grpSpPr bwMode="auto">
          <a:xfrm>
            <a:off x="5562600" y="3276600"/>
            <a:ext cx="2667000" cy="1885950"/>
            <a:chOff x="2544" y="2064"/>
            <a:chExt cx="1680" cy="1188"/>
          </a:xfrm>
        </p:grpSpPr>
        <p:sp>
          <p:nvSpPr>
            <p:cNvPr id="57437" name="Line 95"/>
            <p:cNvSpPr>
              <a:spLocks noChangeShapeType="1"/>
            </p:cNvSpPr>
            <p:nvPr/>
          </p:nvSpPr>
          <p:spPr bwMode="auto">
            <a:xfrm flipH="1">
              <a:off x="2688" y="2064"/>
              <a:ext cx="1536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438" name="Picture 96" descr="114_146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44" y="3072"/>
              <a:ext cx="240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3762" name="Picture 98" descr="109_091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686800" y="152400"/>
            <a:ext cx="17526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763" name="Oval 99"/>
          <p:cNvSpPr>
            <a:spLocks noChangeArrowheads="1"/>
          </p:cNvSpPr>
          <p:nvPr/>
        </p:nvSpPr>
        <p:spPr bwMode="auto">
          <a:xfrm>
            <a:off x="9601200" y="533400"/>
            <a:ext cx="685800" cy="6096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764" name="Oval 100"/>
          <p:cNvSpPr>
            <a:spLocks noChangeArrowheads="1"/>
          </p:cNvSpPr>
          <p:nvPr/>
        </p:nvSpPr>
        <p:spPr bwMode="auto">
          <a:xfrm>
            <a:off x="8915400" y="304800"/>
            <a:ext cx="1447800" cy="10668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765" name="Oval 101"/>
          <p:cNvSpPr>
            <a:spLocks noChangeArrowheads="1"/>
          </p:cNvSpPr>
          <p:nvPr/>
        </p:nvSpPr>
        <p:spPr bwMode="auto">
          <a:xfrm>
            <a:off x="8915400" y="533400"/>
            <a:ext cx="685800" cy="609600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752" name="Line 88"/>
          <p:cNvSpPr>
            <a:spLocks noChangeShapeType="1"/>
          </p:cNvSpPr>
          <p:nvPr/>
        </p:nvSpPr>
        <p:spPr bwMode="auto">
          <a:xfrm flipH="1" flipV="1">
            <a:off x="7799389" y="312739"/>
            <a:ext cx="2149475" cy="5365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766" name="Line 102"/>
          <p:cNvSpPr>
            <a:spLocks noChangeShapeType="1"/>
          </p:cNvSpPr>
          <p:nvPr/>
        </p:nvSpPr>
        <p:spPr bwMode="auto">
          <a:xfrm flipH="1">
            <a:off x="7091363" y="301626"/>
            <a:ext cx="754062" cy="9810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767" name="Line 103"/>
          <p:cNvSpPr>
            <a:spLocks noChangeShapeType="1"/>
          </p:cNvSpPr>
          <p:nvPr/>
        </p:nvSpPr>
        <p:spPr bwMode="auto">
          <a:xfrm>
            <a:off x="7083426" y="1209676"/>
            <a:ext cx="239713" cy="11287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768" name="Line 104"/>
          <p:cNvSpPr>
            <a:spLocks noChangeShapeType="1"/>
          </p:cNvSpPr>
          <p:nvPr/>
        </p:nvSpPr>
        <p:spPr bwMode="auto">
          <a:xfrm flipH="1">
            <a:off x="4743451" y="2344739"/>
            <a:ext cx="2606675" cy="18954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769" name="Line 105"/>
          <p:cNvSpPr>
            <a:spLocks noChangeShapeType="1"/>
          </p:cNvSpPr>
          <p:nvPr/>
        </p:nvSpPr>
        <p:spPr bwMode="auto">
          <a:xfrm flipH="1" flipV="1">
            <a:off x="3810000" y="2895600"/>
            <a:ext cx="990600" cy="1295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770" name="Line 106"/>
          <p:cNvSpPr>
            <a:spLocks noChangeShapeType="1"/>
          </p:cNvSpPr>
          <p:nvPr/>
        </p:nvSpPr>
        <p:spPr bwMode="auto">
          <a:xfrm flipH="1" flipV="1">
            <a:off x="4841875" y="2111375"/>
            <a:ext cx="990600" cy="1295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771" name="Rectangle 107"/>
          <p:cNvSpPr>
            <a:spLocks noChangeArrowheads="1"/>
          </p:cNvSpPr>
          <p:nvPr/>
        </p:nvSpPr>
        <p:spPr bwMode="auto">
          <a:xfrm>
            <a:off x="3581400" y="2133600"/>
            <a:ext cx="228600" cy="457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772" name="Rectangle 108"/>
          <p:cNvSpPr>
            <a:spLocks noChangeArrowheads="1"/>
          </p:cNvSpPr>
          <p:nvPr/>
        </p:nvSpPr>
        <p:spPr bwMode="auto">
          <a:xfrm>
            <a:off x="4572000" y="1447800"/>
            <a:ext cx="228600" cy="457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773" name="Line 109"/>
          <p:cNvSpPr>
            <a:spLocks noChangeShapeType="1"/>
          </p:cNvSpPr>
          <p:nvPr/>
        </p:nvSpPr>
        <p:spPr bwMode="auto">
          <a:xfrm flipH="1" flipV="1">
            <a:off x="7870826" y="419100"/>
            <a:ext cx="1349375" cy="4191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774" name="Line 110"/>
          <p:cNvSpPr>
            <a:spLocks noChangeShapeType="1"/>
          </p:cNvSpPr>
          <p:nvPr/>
        </p:nvSpPr>
        <p:spPr bwMode="auto">
          <a:xfrm>
            <a:off x="7924801" y="457201"/>
            <a:ext cx="23813" cy="16113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775" name="Line 111"/>
          <p:cNvSpPr>
            <a:spLocks noChangeShapeType="1"/>
          </p:cNvSpPr>
          <p:nvPr/>
        </p:nvSpPr>
        <p:spPr bwMode="auto">
          <a:xfrm>
            <a:off x="7950201" y="2049464"/>
            <a:ext cx="11113" cy="949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776" name="Line 112"/>
          <p:cNvSpPr>
            <a:spLocks noChangeShapeType="1"/>
          </p:cNvSpPr>
          <p:nvPr/>
        </p:nvSpPr>
        <p:spPr bwMode="auto">
          <a:xfrm flipH="1">
            <a:off x="6456363" y="2978150"/>
            <a:ext cx="1485900" cy="10747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780" name="Line 116"/>
          <p:cNvSpPr>
            <a:spLocks noChangeShapeType="1"/>
          </p:cNvSpPr>
          <p:nvPr/>
        </p:nvSpPr>
        <p:spPr bwMode="auto">
          <a:xfrm flipH="1" flipV="1">
            <a:off x="4746626" y="2182813"/>
            <a:ext cx="1736725" cy="18272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781" name="Line 117"/>
          <p:cNvSpPr>
            <a:spLocks noChangeShapeType="1"/>
          </p:cNvSpPr>
          <p:nvPr/>
        </p:nvSpPr>
        <p:spPr bwMode="auto">
          <a:xfrm flipH="1" flipV="1">
            <a:off x="5891213" y="1562101"/>
            <a:ext cx="1668462" cy="16557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782" name="Rectangle 118"/>
          <p:cNvSpPr>
            <a:spLocks noChangeArrowheads="1"/>
          </p:cNvSpPr>
          <p:nvPr/>
        </p:nvSpPr>
        <p:spPr bwMode="auto">
          <a:xfrm>
            <a:off x="4572000" y="990600"/>
            <a:ext cx="228600" cy="457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783" name="Rectangle 119"/>
          <p:cNvSpPr>
            <a:spLocks noChangeArrowheads="1"/>
          </p:cNvSpPr>
          <p:nvPr/>
        </p:nvSpPr>
        <p:spPr bwMode="auto">
          <a:xfrm>
            <a:off x="5638800" y="762000"/>
            <a:ext cx="228600" cy="457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784" name="Line 120"/>
          <p:cNvSpPr>
            <a:spLocks noChangeShapeType="1"/>
          </p:cNvSpPr>
          <p:nvPr/>
        </p:nvSpPr>
        <p:spPr bwMode="auto">
          <a:xfrm flipH="1" flipV="1">
            <a:off x="7848600" y="304800"/>
            <a:ext cx="18288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785" name="Line 121"/>
          <p:cNvSpPr>
            <a:spLocks noChangeShapeType="1"/>
          </p:cNvSpPr>
          <p:nvPr/>
        </p:nvSpPr>
        <p:spPr bwMode="auto">
          <a:xfrm flipH="1">
            <a:off x="7086601" y="304801"/>
            <a:ext cx="754063" cy="9810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786" name="Line 122"/>
          <p:cNvSpPr>
            <a:spLocks noChangeShapeType="1"/>
          </p:cNvSpPr>
          <p:nvPr/>
        </p:nvSpPr>
        <p:spPr bwMode="auto">
          <a:xfrm flipH="1">
            <a:off x="6716714" y="1219201"/>
            <a:ext cx="369887" cy="5556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787" name="Line 123"/>
          <p:cNvSpPr>
            <a:spLocks noChangeShapeType="1"/>
          </p:cNvSpPr>
          <p:nvPr/>
        </p:nvSpPr>
        <p:spPr bwMode="auto">
          <a:xfrm flipH="1">
            <a:off x="3305176" y="1811338"/>
            <a:ext cx="3419475" cy="248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788" name="Line 124"/>
          <p:cNvSpPr>
            <a:spLocks noChangeShapeType="1"/>
          </p:cNvSpPr>
          <p:nvPr/>
        </p:nvSpPr>
        <p:spPr bwMode="auto">
          <a:xfrm flipH="1" flipV="1">
            <a:off x="2762251" y="3573464"/>
            <a:ext cx="568325" cy="7016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789" name="Line 125"/>
          <p:cNvSpPr>
            <a:spLocks noChangeShapeType="1"/>
          </p:cNvSpPr>
          <p:nvPr/>
        </p:nvSpPr>
        <p:spPr bwMode="auto">
          <a:xfrm flipH="1" flipV="1">
            <a:off x="4768850" y="2187575"/>
            <a:ext cx="514350" cy="6556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790" name="Rectangle 126"/>
          <p:cNvSpPr>
            <a:spLocks noChangeArrowheads="1"/>
          </p:cNvSpPr>
          <p:nvPr/>
        </p:nvSpPr>
        <p:spPr bwMode="auto">
          <a:xfrm>
            <a:off x="2590800" y="2819400"/>
            <a:ext cx="228600" cy="457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791" name="Rectangle 127"/>
          <p:cNvSpPr>
            <a:spLocks noChangeArrowheads="1"/>
          </p:cNvSpPr>
          <p:nvPr/>
        </p:nvSpPr>
        <p:spPr bwMode="auto">
          <a:xfrm>
            <a:off x="4572000" y="533400"/>
            <a:ext cx="228600" cy="4572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792" name="Oval 128"/>
          <p:cNvSpPr>
            <a:spLocks noChangeArrowheads="1"/>
          </p:cNvSpPr>
          <p:nvPr/>
        </p:nvSpPr>
        <p:spPr bwMode="auto">
          <a:xfrm>
            <a:off x="4267200" y="381000"/>
            <a:ext cx="838200" cy="1676400"/>
          </a:xfrm>
          <a:prstGeom prst="ellipse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432" name="Title 1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7" name="Title 62"/>
          <p:cNvSpPr txBox="1">
            <a:spLocks/>
          </p:cNvSpPr>
          <p:nvPr/>
        </p:nvSpPr>
        <p:spPr bwMode="auto">
          <a:xfrm>
            <a:off x="1600200" y="60960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b="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Looking up a test image</a:t>
            </a:r>
          </a:p>
        </p:txBody>
      </p:sp>
      <p:sp>
        <p:nvSpPr>
          <p:cNvPr id="57434" name="TextBox 117"/>
          <p:cNvSpPr txBox="1">
            <a:spLocks noChangeArrowheads="1"/>
          </p:cNvSpPr>
          <p:nvPr/>
        </p:nvSpPr>
        <p:spPr bwMode="auto">
          <a:xfrm>
            <a:off x="8723314" y="6473826"/>
            <a:ext cx="18684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>
                <a:latin typeface="Arial" pitchFamily="34" charset="0"/>
                <a:cs typeface="Arial" pitchFamily="34" charset="0"/>
              </a:rPr>
              <a:t>Slide credit: D. Nister</a:t>
            </a:r>
          </a:p>
        </p:txBody>
      </p:sp>
      <p:sp>
        <p:nvSpPr>
          <p:cNvPr id="57435" name="TextBox 118"/>
          <p:cNvSpPr txBox="1">
            <a:spLocks noChangeArrowheads="1"/>
          </p:cNvSpPr>
          <p:nvPr/>
        </p:nvSpPr>
        <p:spPr bwMode="auto">
          <a:xfrm>
            <a:off x="8915401" y="1522414"/>
            <a:ext cx="13001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latin typeface="Arial" pitchFamily="34" charset="0"/>
                <a:cs typeface="Arial" pitchFamily="34" charset="0"/>
              </a:rPr>
              <a:t>Test image</a:t>
            </a:r>
          </a:p>
        </p:txBody>
      </p:sp>
      <p:sp>
        <p:nvSpPr>
          <p:cNvPr id="121" name="TextBox 120"/>
          <p:cNvSpPr txBox="1">
            <a:spLocks noChangeArrowheads="1"/>
          </p:cNvSpPr>
          <p:nvPr/>
        </p:nvSpPr>
        <p:spPr bwMode="auto">
          <a:xfrm>
            <a:off x="2514600" y="1535114"/>
            <a:ext cx="16208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latin typeface="Arial" pitchFamily="34" charset="0"/>
                <a:cs typeface="Arial" pitchFamily="34" charset="0"/>
              </a:rPr>
              <a:t>Model images</a:t>
            </a:r>
          </a:p>
        </p:txBody>
      </p:sp>
    </p:spTree>
    <p:extLst>
      <p:ext uri="{BB962C8B-B14F-4D97-AF65-F5344CB8AC3E}">
        <p14:creationId xmlns:p14="http://schemas.microsoft.com/office/powerpoint/2010/main" val="249315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3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3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3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3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3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3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3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13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3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3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13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13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13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3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13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13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13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0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3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13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113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113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13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13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113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0"/>
                            </p:stCondLst>
                            <p:childTnLst>
                              <p:par>
                                <p:cTn id="1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113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113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000"/>
                            </p:stCondLst>
                            <p:childTnLst>
                              <p:par>
                                <p:cTn id="1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13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13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500"/>
                            </p:stCondLst>
                            <p:childTnLst>
                              <p:par>
                                <p:cTn id="13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3500"/>
                            </p:stCondLst>
                            <p:childTnLst>
                              <p:par>
                                <p:cTn id="14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500"/>
                            </p:stCondLst>
                            <p:childTnLst>
                              <p:par>
                                <p:cTn id="15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5" dur="2000"/>
                                        <p:tgtEl>
                                          <p:spTgt spid="113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763" grpId="0" animBg="1"/>
      <p:bldP spid="113764" grpId="0" animBg="1"/>
      <p:bldP spid="113765" grpId="0" animBg="1"/>
      <p:bldP spid="113752" grpId="0" animBg="1"/>
      <p:bldP spid="113752" grpId="1" animBg="1"/>
      <p:bldP spid="113766" grpId="0" animBg="1"/>
      <p:bldP spid="113766" grpId="1" animBg="1"/>
      <p:bldP spid="113767" grpId="0" animBg="1"/>
      <p:bldP spid="113767" grpId="1" animBg="1"/>
      <p:bldP spid="113768" grpId="0" animBg="1"/>
      <p:bldP spid="113768" grpId="1" animBg="1"/>
      <p:bldP spid="113769" grpId="0" animBg="1"/>
      <p:bldP spid="113769" grpId="1" animBg="1"/>
      <p:bldP spid="113770" grpId="0" animBg="1"/>
      <p:bldP spid="113770" grpId="1" animBg="1"/>
      <p:bldP spid="113771" grpId="0" animBg="1"/>
      <p:bldP spid="113772" grpId="0" animBg="1"/>
      <p:bldP spid="113773" grpId="0" animBg="1"/>
      <p:bldP spid="113773" grpId="1" animBg="1"/>
      <p:bldP spid="113774" grpId="0" animBg="1"/>
      <p:bldP spid="113774" grpId="1" animBg="1"/>
      <p:bldP spid="113775" grpId="0" animBg="1"/>
      <p:bldP spid="113775" grpId="1" animBg="1"/>
      <p:bldP spid="113776" grpId="0" animBg="1"/>
      <p:bldP spid="113776" grpId="1" animBg="1"/>
      <p:bldP spid="113780" grpId="0" animBg="1"/>
      <p:bldP spid="113780" grpId="1" animBg="1"/>
      <p:bldP spid="113781" grpId="0" animBg="1"/>
      <p:bldP spid="113781" grpId="1" animBg="1"/>
      <p:bldP spid="113782" grpId="0" animBg="1"/>
      <p:bldP spid="113783" grpId="0" animBg="1"/>
      <p:bldP spid="113784" grpId="0" animBg="1"/>
      <p:bldP spid="113784" grpId="1" animBg="1"/>
      <p:bldP spid="113785" grpId="0" animBg="1"/>
      <p:bldP spid="113785" grpId="1" animBg="1"/>
      <p:bldP spid="113786" grpId="0" animBg="1"/>
      <p:bldP spid="113786" grpId="1" animBg="1"/>
      <p:bldP spid="113787" grpId="0" animBg="1"/>
      <p:bldP spid="113787" grpId="1" animBg="1"/>
      <p:bldP spid="113788" grpId="0" animBg="1"/>
      <p:bldP spid="113788" grpId="1" animBg="1"/>
      <p:bldP spid="113789" grpId="0" animBg="1"/>
      <p:bldP spid="113789" grpId="1" animBg="1"/>
      <p:bldP spid="113790" grpId="0" animBg="1"/>
      <p:bldP spid="113791" grpId="0" animBg="1"/>
      <p:bldP spid="11379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A7AEE-3729-CA48-958C-9B5A216BC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applications: Instance recognition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2170C68-5D63-9C47-B12C-D79E161B6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8665" y="1223142"/>
            <a:ext cx="2841535" cy="2301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54765F-401A-5646-92E5-390A8BC01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779" y="1291194"/>
            <a:ext cx="1377430" cy="2214005"/>
          </a:xfrm>
          <a:prstGeom prst="rect">
            <a:avLst/>
          </a:prstGeom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AE3CF1BD-E7F6-BE4B-B6C8-C6D4E8D59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416189"/>
            <a:ext cx="11430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1" hangingPunct="1"/>
            <a:r>
              <a:rPr lang="en-US" sz="1600" b="0" dirty="0">
                <a:latin typeface="Arial" pitchFamily="34" charset="0"/>
                <a:cs typeface="Arial" pitchFamily="34" charset="0"/>
              </a:rPr>
              <a:t>David G. Lowe. </a:t>
            </a:r>
            <a:r>
              <a:rPr lang="en-US" sz="1600" b="0" dirty="0">
                <a:latin typeface="Arial" pitchFamily="34" charset="0"/>
                <a:cs typeface="Arial" pitchFamily="34" charset="0"/>
                <a:hlinkClick r:id="rId4"/>
              </a:rPr>
              <a:t>Distinctive image features from scale-invariant keypoints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1600" b="0" i="1" dirty="0">
                <a:latin typeface="Arial" pitchFamily="34" charset="0"/>
                <a:cs typeface="Arial" pitchFamily="34" charset="0"/>
              </a:rPr>
              <a:t>IJCV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60 (2), pp. 91-110, 2004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FCD1B-7169-8B4A-99FB-C6441AE77712}"/>
              </a:ext>
            </a:extLst>
          </p:cNvPr>
          <p:cNvSpPr txBox="1"/>
          <p:nvPr/>
        </p:nvSpPr>
        <p:spPr>
          <a:xfrm>
            <a:off x="2133600" y="890331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Model 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E467-0566-0D45-95CA-A878D2FCEB55}"/>
              </a:ext>
            </a:extLst>
          </p:cNvPr>
          <p:cNvSpPr txBox="1"/>
          <p:nvPr/>
        </p:nvSpPr>
        <p:spPr>
          <a:xfrm>
            <a:off x="7157779" y="838200"/>
            <a:ext cx="130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+mn-lt"/>
              </a:rPr>
              <a:t>Test image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ADDDE7-236D-BD40-9EF4-E881B93DC1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214" y="3666527"/>
            <a:ext cx="1352164" cy="26609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B1B8F7-92ED-CB41-BB79-C669B4A21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729443"/>
            <a:ext cx="5029200" cy="25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8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1274A3A-5099-408F-863D-64D4539696C8}"/>
                  </a:ext>
                </a:extLst>
              </p14:cNvPr>
              <p14:cNvContentPartPr/>
              <p14:nvPr/>
            </p14:nvContentPartPr>
            <p14:xfrm>
              <a:off x="203040" y="191160"/>
              <a:ext cx="10739520" cy="6429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1274A3A-5099-408F-863D-64D4539696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680" y="181800"/>
                <a:ext cx="10758240" cy="644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2961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applications: Instance recognition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990600"/>
            <a:ext cx="5396940" cy="5181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76400" y="6280815"/>
            <a:ext cx="8763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0" dirty="0">
                <a:latin typeface="+mn-lt"/>
              </a:rPr>
              <a:t>T. </a:t>
            </a:r>
            <a:r>
              <a:rPr lang="en-US" sz="1600" b="0" dirty="0" err="1">
                <a:latin typeface="+mn-lt"/>
              </a:rPr>
              <a:t>Weyand</a:t>
            </a:r>
            <a:r>
              <a:rPr lang="en-US" sz="1600" b="0" dirty="0">
                <a:latin typeface="+mn-lt"/>
              </a:rPr>
              <a:t> and B. </a:t>
            </a:r>
            <a:r>
              <a:rPr lang="en-US" sz="1600" b="0" dirty="0" err="1">
                <a:latin typeface="+mn-lt"/>
              </a:rPr>
              <a:t>Leibe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>
                <a:latin typeface="+mn-lt"/>
                <a:hlinkClick r:id="rId4"/>
              </a:rPr>
              <a:t>Visual landmark recognition from Internet photo collections: </a:t>
            </a:r>
            <a:br>
              <a:rPr lang="en-US" sz="1600" b="0" dirty="0">
                <a:latin typeface="+mn-lt"/>
                <a:hlinkClick r:id="rId4"/>
              </a:rPr>
            </a:br>
            <a:r>
              <a:rPr lang="en-US" sz="1600" b="0" dirty="0">
                <a:latin typeface="+mn-lt"/>
                <a:hlinkClick r:id="rId4"/>
              </a:rPr>
              <a:t>A large-scale evaluation</a:t>
            </a:r>
            <a:r>
              <a:rPr lang="en-US" sz="1600" b="0" dirty="0">
                <a:latin typeface="+mn-lt"/>
              </a:rPr>
              <a:t>, CVIU 2015 </a:t>
            </a:r>
          </a:p>
        </p:txBody>
      </p:sp>
    </p:spTree>
    <p:extLst>
      <p:ext uri="{BB962C8B-B14F-4D97-AF65-F5344CB8AC3E}">
        <p14:creationId xmlns:p14="http://schemas.microsoft.com/office/powerpoint/2010/main" val="6163197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</p:tagLst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49334</TotalTime>
  <Words>2336</Words>
  <Application>Microsoft Office PowerPoint</Application>
  <PresentationFormat>Widescreen</PresentationFormat>
  <Paragraphs>389</Paragraphs>
  <Slides>69</Slides>
  <Notes>55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</vt:lpstr>
      <vt:lpstr>Calibri Light</vt:lpstr>
      <vt:lpstr>Cambria Math</vt:lpstr>
      <vt:lpstr>Times New Roman</vt:lpstr>
      <vt:lpstr>Wingdings</vt:lpstr>
      <vt:lpstr>Blank Presentation</vt:lpstr>
      <vt:lpstr>Image</vt:lpstr>
      <vt:lpstr>Equation</vt:lpstr>
      <vt:lpstr>Image Alignment</vt:lpstr>
      <vt:lpstr>Alignment: Fitting of transformations</vt:lpstr>
      <vt:lpstr>Alignment: Fitting of transformations</vt:lpstr>
      <vt:lpstr>Alignment: Overview</vt:lpstr>
      <vt:lpstr>Alignment applications: Panorama Stitching</vt:lpstr>
      <vt:lpstr>Aligning Contemporary and Historic Images</vt:lpstr>
      <vt:lpstr>Alignment applications: Instance recognition</vt:lpstr>
      <vt:lpstr>PowerPoint Presentation</vt:lpstr>
      <vt:lpstr>Alignment applications: Instance recognition</vt:lpstr>
      <vt:lpstr>Alignment applications: Large-scale reconstruction</vt:lpstr>
      <vt:lpstr>Feature-based alignment</vt:lpstr>
      <vt:lpstr>Feature-based alignment really works!</vt:lpstr>
      <vt:lpstr>Feature-based alignment really works!</vt:lpstr>
      <vt:lpstr>Alignment: Overview</vt:lpstr>
      <vt:lpstr>Alignment: Fitting of transformations</vt:lpstr>
      <vt:lpstr>2D transformation models</vt:lpstr>
      <vt:lpstr>Let’s start with affine transformations</vt:lpstr>
      <vt:lpstr>Fitting an affine transformation</vt:lpstr>
      <vt:lpstr>Fitting an affine transformation</vt:lpstr>
      <vt:lpstr>Fitting an affine transformation</vt:lpstr>
      <vt:lpstr>Fitting a plane projective transformation</vt:lpstr>
      <vt:lpstr>Where do homographies arise in the real world?</vt:lpstr>
      <vt:lpstr>Application: Panorama stitching</vt:lpstr>
      <vt:lpstr>Fitting a homography</vt:lpstr>
      <vt:lpstr>Fitting a homography</vt:lpstr>
      <vt:lpstr>Fitting a homography</vt:lpstr>
      <vt:lpstr>Fitting a homography</vt:lpstr>
      <vt:lpstr>Alignment: Overview</vt:lpstr>
      <vt:lpstr>Robust feature-based alignment</vt:lpstr>
      <vt:lpstr>Robust feature-based alignment</vt:lpstr>
      <vt:lpstr>Robust feature-based alignment</vt:lpstr>
      <vt:lpstr>Robust feature-based alignment</vt:lpstr>
      <vt:lpstr>Robust feature-based alignment</vt:lpstr>
      <vt:lpstr>Robust feature-based alignment</vt:lpstr>
      <vt:lpstr>Robust feature-based alignment</vt:lpstr>
      <vt:lpstr>Robust feature-based alignment</vt:lpstr>
      <vt:lpstr>Generating putative correspondences</vt:lpstr>
      <vt:lpstr>Generating putative correspondences</vt:lpstr>
      <vt:lpstr>Feature descriptors</vt:lpstr>
      <vt:lpstr>Comparing feature descriptors</vt:lpstr>
      <vt:lpstr>Disadvantage of intensity vectors as descriptors</vt:lpstr>
      <vt:lpstr>Feature descriptors: SIFT</vt:lpstr>
      <vt:lpstr>Feature descriptors: SIFT</vt:lpstr>
      <vt:lpstr>Generating putative correspondences</vt:lpstr>
      <vt:lpstr>Rejection of ambiguous matches</vt:lpstr>
      <vt:lpstr>Rejection of ambiguous matches</vt:lpstr>
      <vt:lpstr>Robust alignment</vt:lpstr>
      <vt:lpstr>RANSAC example: Translation</vt:lpstr>
      <vt:lpstr>RANSAC example: Translation</vt:lpstr>
      <vt:lpstr>RANSAC example: Translation</vt:lpstr>
      <vt:lpstr>RANSAC example: Translation</vt:lpstr>
      <vt:lpstr>Alternative for robust alignment: Hough voting</vt:lpstr>
      <vt:lpstr>Alignment: Overview</vt:lpstr>
      <vt:lpstr>Scalability: Alignment to large databases</vt:lpstr>
      <vt:lpstr>Large-scale visual search</vt:lpstr>
      <vt:lpstr>How to do the indexing?</vt:lpstr>
      <vt:lpstr>Recall: Visual codebook for implicit shape models</vt:lpstr>
      <vt:lpstr>K-means clustering</vt:lpstr>
      <vt:lpstr>K-means clustering</vt:lpstr>
      <vt:lpstr>K-means example</vt:lpstr>
      <vt:lpstr>How to do the indexing?</vt:lpstr>
      <vt:lpstr>Efficient indexing technique: Vocabulary trees</vt:lpstr>
      <vt:lpstr>Hierarchical k-means clustering of descriptor space (vocabulary tree)</vt:lpstr>
      <vt:lpstr>PowerPoint Presentation</vt:lpstr>
      <vt:lpstr>Populating the vocabulary tree/inverted index</vt:lpstr>
      <vt:lpstr>PowerPoint Presentation</vt:lpstr>
      <vt:lpstr>PowerPoint Presentation</vt:lpstr>
      <vt:lpstr>PowerPoint Presentation</vt:lpstr>
      <vt:lpstr>PowerPoint Presentation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Motion</dc:title>
  <dc:creator>Steve Seitz</dc:creator>
  <cp:lastModifiedBy>Ranga Rodrigo</cp:lastModifiedBy>
  <cp:revision>1149</cp:revision>
  <cp:lastPrinted>2018-02-27T16:16:47Z</cp:lastPrinted>
  <dcterms:created xsi:type="dcterms:W3CDTF">1998-05-10T17:20:27Z</dcterms:created>
  <dcterms:modified xsi:type="dcterms:W3CDTF">2022-03-12T05:43:53Z</dcterms:modified>
</cp:coreProperties>
</file>